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9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4500C-715E-4C3D-8B94-D58401A3C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F4E68-D919-4215-8CCA-28DBCBA53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166AE-38F1-45CA-8858-7A0389DDF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038C4-DB6A-4715-BD67-FF7087FEC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469CE2-55D5-4A1D-A820-A3ED142E9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7020A5-A2BF-4E29-97D5-F15B8DDD9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459C63-B7FA-42A9-80A4-31EC36BCB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65FA0-2DCF-463A-B131-CFFEA0B17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9BF44-F1B2-4D2B-9884-5BA2621A5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CBEBD-6A7D-4E4E-9EF0-AD1760074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064C1-AE69-4738-A058-5E88D0831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31" Type="http://schemas.openxmlformats.org/officeDocument/2006/relationships/tags" Target="../tags/tag183.xml" /><Relationship Id="rId32" Type="http://schemas.openxmlformats.org/officeDocument/2006/relationships/tags" Target="../tags/tag184.xml" /><Relationship Id="rId33" Type="http://schemas.openxmlformats.org/officeDocument/2006/relationships/tags" Target="../tags/tag18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tags" Target="../tags/tag287.xml" /><Relationship Id="rId16" Type="http://schemas.openxmlformats.org/officeDocument/2006/relationships/tags" Target="../tags/tag288.xml" /><Relationship Id="rId17" Type="http://schemas.openxmlformats.org/officeDocument/2006/relationships/tags" Target="../tags/tag289.xml" /><Relationship Id="rId18" Type="http://schemas.openxmlformats.org/officeDocument/2006/relationships/tags" Target="../tags/tag290.xml" /><Relationship Id="rId19" Type="http://schemas.openxmlformats.org/officeDocument/2006/relationships/tags" Target="../tags/tag291.xml" /><Relationship Id="rId2" Type="http://schemas.openxmlformats.org/officeDocument/2006/relationships/tags" Target="../tags/tag274.xml" /><Relationship Id="rId20" Type="http://schemas.openxmlformats.org/officeDocument/2006/relationships/tags" Target="../tags/tag292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2120424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腕部结缔组织恶性肿瘤的个案护理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患者基本信息与病情概述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营养与饮食护理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并发症预防与处理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康复期护理与随访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患者基本信息与病情概述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年龄：45岁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家族史：无肿瘤家族史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诊断：腕部结缔组织恶性肿瘤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病史：无重大疾病史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症状：腕部疼痛、肿胀、活动受限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病情诊断与治疗方案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病情诊断：腕部结缔组织恶性肿瘤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治疗效果：根据病情和治疗方案的不同，治疗效果会有所不同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治疗注意事项：定期复查、保持良好的生活习惯、避免过度劳累等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治疗方案：手术切除、化疗、放疗等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护理需求与目标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评估患者病情，了解肿瘤类型、大小、位置等信息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制定个性化护理计划，包括药物治疗、物理治疗、心理支持等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监测患者病情变化，及时调整护理方案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提高患者生活质量，减轻疼痛和不适症状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加强患者教育，提高自我管理能力，促进康复进程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护理措施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疼痛管理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评估疼痛程度：使用疼痛量表进行评估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药物治疗：使用非甾体抗炎药、阿片类药物等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物理治疗：热敷、冷敷、按摩等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心理支持：与患者沟通，提供心理支持，减轻心理压力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伤口护理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指导患者进行自我护理，提高自我管理能力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观察伤口愈合情况，及时调整护理方案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定期更换敷料，保持伤口干燥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保持伤口清洁，避免感染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康复训练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功能锻炼：指导患者进行适当的功能锻炼，如关节活动、肌肉力量训练等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制定康复计划：根据患者的病情和身体状况制定个性化的康复计划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心理支持：给予患者心理支持和鼓励，帮助其树立信心，积极配合治疗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健康教育：向患者及其家属普及疾病知识，提高其自我管理能力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心理支持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倾听患者的感受和需求，给予理解和支持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提供心理辅导，帮助患者调整心态，增强信心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鼓励患者参与治疗决策，提高自我管理能力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提供社交支持，帮助患者建立良好的人际关系，减轻心理压力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营养与饮食护理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营养需求评估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评估患者的营养状况，包括体重、身高、BMI等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评估患者的饮食摄入情况，包括食物种类、摄入量等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评估患者的营养需求，包括蛋白质、脂肪、碳水化合物等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评估患者的营养吸收情况，包括消化功能、吸收功能等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评估患者的营养代谢情况，包括血糖、血脂、血压等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评估患者的营养补充情况，包括营养补充剂、营养补充食品等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1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https://d.book118.com/076021204242010051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ORE_SCHEMECOLOR_INDEX" val="5"/>
  <p:tag name="KSO_WM_UNIT_TYPE" val="m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2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7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5_1"/>
  <p:tag name="KSO_WM_UNIT_INDEX" val="1_5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6_1"/>
  <p:tag name="KSO_WM_UNIT_INDEX" val="1_6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Office Theme</vt:lpstr>
      <vt:lpstr>腕部结缔组织恶性肿瘤的个案护理</vt:lpstr>
      <vt:lpstr>目录</vt:lpstr>
      <vt:lpstr>患者基本信息与病情概述</vt:lpstr>
      <vt:lpstr>患者基本信息</vt:lpstr>
      <vt:lpstr>病情诊断与治疗方案</vt:lpstr>
      <vt:lpstr>护理需求与目标</vt:lpstr>
      <vt:lpstr>护理措施</vt:lpstr>
      <vt:lpstr>疼痛管理</vt:lpstr>
      <vt:lpstr>伤口护理</vt:lpstr>
      <vt:lpstr>康复训练</vt:lpstr>
      <vt:lpstr>心理支持</vt:lpstr>
      <vt:lpstr>营养与饮食护理</vt:lpstr>
      <vt:lpstr>营养需求评估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2024-09-18T01:29:13.196</cp:lastPrinted>
  <dcterms:created xsi:type="dcterms:W3CDTF">2024-09-17T17:29:13Z</dcterms:created>
  <dcterms:modified xsi:type="dcterms:W3CDTF">2024-09-17T17:29:15Z</dcterms:modified>
</cp:coreProperties>
</file>