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C34AC-9A55-4387-8C3A-39C3758C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72077-AC6C-4510-8118-0121B676C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4F554-0165-464E-997D-F5DF95BB9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5845C-33D2-496C-A810-C6B1D6875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24D0A-6722-43B4-B6FC-7D11A2E53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9BA61C-48C8-479D-B7F3-BF7D14356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DCBAD-13E9-45E6-AC0B-06A446EE0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92A87-3785-43CC-B9B8-E7DAA3A0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F2C58-A8D5-4D6C-9563-6CF4EF25D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B033-4E70-4180-8747-D1984ACEB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D00B9-AA78-4807-AC46-E92986C0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2223413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侵权责任法-医疗损害责任课件\n## 1.侵权责任法概述及医疗损害责任定义\n### 1.1侵权责任法的发展历程及重要性\n### 1.2医疗损害责任的定义与类型\n### 1.3医疗损害责任的法律适用与责任承担\n## 2.医疗损害责任的构成要件\n### 2.1过错责任原则与无过错责任原则\n### 2.2医疗损害责任的主体与客体\n### 2.3医疗损害责任的行为与损害结果\n## 3.医疗损害责任的抗辩与免责\n### 3.1医疗损害责任的抗辩事由\n### 3.2医疗损害责任的免责情形\n### 3.3医疗损害责任的责任限制与免除\n## 4.医疗损害责任的证据与证明\n### 4.1医疗损害责任证据的种类与收集\n### 4.2医疗损害责任的证明标准与责任认定\n### 4.3医疗损害责任证据的质证与评估\n## 5.医疗损害责任的赔偿与救济\n### 5.1医疗损害责任的赔偿范围与标准\n### 5.2医疗损害责任的救济途径与方式\n### 5.3医疗损害责任的赔偿与救济程序\n## 6.医疗损害责任的法律监管与风险防控\n### 6.1医疗损害责任的法律监管体系\n### 6.2医疗损害责任的风险防控措施\n### 6.3医疗损害责任的法律责任与惩罚\n## 7.医疗损害责任案例分析与实践探讨\n### 7.1医疗损害责任典型案例解析\n### 7.2医疗损害责任实践中的问题与思考\n### 7.3医疗损害责任的未来发展趋势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侵权责任法-医疗损害责任课件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侵权责任法概述及医疗损害责任定义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侵权责任法的发展历程及重要性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侵权责任法的发展历程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从《民法通则》到《侵权责任法》的独立立法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侵权责任法的不断完善与发展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侵权责任法在司法实践中的重要作用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侵权责任法的重要性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保护民事主体的合法权益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促进社会主义市场经济健康发展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医疗损害责任的定义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医疗损害责任是指在医疗活动中，因过错或者过失造成患者人身损害的法律责任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医疗损害责任包括医疗技术损害责任、医疗伦理损害责任和医疗管理损害责任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医疗损害责任的类型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过错责任：医务人员因过错造成患者损害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过失责任：医务人员因过失造成患者损害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无过错责任：医务人员虽无过错，但依法应承担侵权责任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医疗损害责任的定义与类型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医疗损害责任的法律适用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适用《侵权责任法》及相关法律法规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参照医疗行业规定和诊疗规范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医疗损害责任的责任承担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医疗损害责任的主体：医疗机构和医务人员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医疗损害责任的方式：赔偿损失、赔礼道歉、消除影响等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医疗损害责任的承担原则：过错责任原则、无过错责任原则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医疗损害责任的法律适用与责任承担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医疗损害责任的构成要件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过错责任原则与无过错责任原则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过错责任原则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医疗损害责任的构成要件：过错、损害事实、因果关系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过错程度影响责任承担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无过错责任原则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医疗损害责任的构成要件：损害事实、因果关系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不考虑过错程度，依法承担侵权责任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医疗损害责任的主体与客体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医疗损害责任的主体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医疗机构：依法设立的医疗机构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医务人员：在医疗机构工作的医务人员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医疗损害责任的客体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患者：接受医疗服务的自然人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患者近亲属：患者的配偶、子女、父母等亲属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医疗损害责任的行为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诊断、治疗、护理等医疗活动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医疗管理、组织、协调等活动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医疗损害责任的损害结果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患者人身损害：死亡、残疾、组织器官损伤等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患者精神损害：恐惧、痛苦、抑郁等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医疗损害责任的行为与损害结果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医疗损害责任的抗辩与免责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医疗损害责任的抗辩事由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医疗损害责任的抗辩事由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患者故意：患者故意造成自身损害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不可抗力：不可抗力造成患者损害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正当防卫：医务人员正当防卫造成患者损害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紧急避险：医务人员紧急避险造成患者损害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医疗损害责任的免责情形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医疗损害责任的免责情形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患者病情特殊：病情复杂，难以预见损害结果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限于当时的医疗水平：无法预见和避免损害结果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患者的过错：患者隐瞒病情、不配合治疗等</a:t>
            </a:r>
            <a:endParaRPr/>
          </a:p>
        </p:txBody>
      </p:sp>
      <p:cxnSp>
        <p:nvCxnSpPr>
          <p:cNvPr id="1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医疗损害责任的责任限制</a:t>
                </a:r>
                <a:endParaRPr/>
              </a:p>
            </p:txBody>
          </p:sp>
          <p:sp>
            <p:nvSpPr>
              <p:cNvPr id="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损害后果轻微：患者损害后果轻微，不承担赔偿责任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公平责任：根据公平原则，减轻或免除赔偿责任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医疗损害责任的责任免除</a:t>
                </a:r>
                <a:endParaRPr/>
              </a:p>
            </p:txBody>
          </p:sp>
          <p:sp>
            <p:nvSpPr>
              <p:cNvPr id="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不可抗力：不可抗力造成患者损害，免除赔偿责任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患者故意：患者故意造成自身损害，免除赔偿责任</a:t>
                </a:r>
                <a:endParaRPr/>
              </a:p>
            </p:txBody>
          </p:sp>
          <p:sp>
            <p:nvSpPr>
              <p:cNvPr id="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医疗损害责任的责任限制与免除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医疗损害责任的证据与证明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医疗损害责任证据的种类与收集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医疗损害责任证据的种类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书面证据：病历、检查报告、诊断证明等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实物证据：药品、器械、尸体等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证人证言：患者、家属、医务人员等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医疗损害责任证据的收集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医疗机构提供：患者要求医疗机构提供相关证据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人民法院调查：人民法院根据需要进行证据调查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https://d.book118.com/076022234135010053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侵权责任法-医疗损害责任课件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2024-09-20T09:07:09.772</cp:lastPrinted>
  <dcterms:created xsi:type="dcterms:W3CDTF">2024-09-20T01:07:09Z</dcterms:created>
  <dcterms:modified xsi:type="dcterms:W3CDTF">2024-09-20T01:07:11Z</dcterms:modified>
</cp:coreProperties>
</file>