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6F9C3A-5A5F-43E1-8606-D5863BFE2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5657DA-716E-4F38-95A6-06B17DAA0C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FFF964-67FF-4BED-A550-6A5125B4E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1B1473-993D-4507-8D59-C03D99DFF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4C24470-3B84-421E-92D8-DA1429AB4C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34FEE6-6FFA-436E-B2E4-8BA2D0F6E0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F9FC9F-AE4B-409F-8B38-B02049E90B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79552A-7255-468D-97C3-DE10F5A54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0EDF8F-9020-4C3B-9852-283C8F0B2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D208F5-710E-4ED2-A5FC-BA81D07AF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2AEC42-6BB7-4E40-9B47-7B56F4436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602303210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反求工程与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反求工程概述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反求工程的核心技术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反求工程的应用领域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反求工程案例分析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反求工程的挑战与未来发展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反求工程概述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反求工程是一种通过分析、研究已有产品或系统的设计、结构、制造等过程，从而重新创造或改进已有产品或系统的技术。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反求工程是一种逆向工程技术，它从已有产品或系统出发，通过分析、测量、建模等手段获取产品或系统的详细信息，进而进行再设计、再制造的过程。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创新与改进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反求工程可以帮助企业快速获取并掌握竞争对手的产品技术，从而进行创新和改进，提高自身产品的竞争力。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通过反求工程，企业可以避免重新研究和开发，降低研发成本和时间成本，提高生产效率。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保护知识产权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在反求工程过程中，企业可以了解和掌握竞争对手的产品技术，从而采取相应的知识产权保护措施。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反求工程的重要性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反求工程起源于20世纪70年代，最初主要用于军事领域的产品复制和逆向分析。随着计算机技术和测量技术的发展，反求工程的应用范围逐渐扩大，涉及到汽车、航空、机械、电子等多个领域。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随着数字化技术和智能制造技术的不断发展，反求工程将与这些技术深度融合，实现更加高效、精确的反求测量和建模。同时，反求工程的应用领域也将不断扩展，涉及到智能制造、生物医疗、环保等多个领域。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反求工程的历史与发展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反求工程的核心技术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接触式测量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使用触头接触物体表面，通过测量触头的位移变化来获取物体表面的数据。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非接触式测量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利用激光、红外线、超声波等非接触方式获取物体表面的数据。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混合式测量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结合接触式和非接触式测量方法，以提高数据采集的效率和精度。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数据采集技术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根据测量的点云数据，通过算法生成物体的表面模型。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表面重建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1108" r="111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体素化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细节重建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将点云数据转化为体素（即三维像素），再通过体素化算法生成三维模型。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在表面重建的基础上，通过算法添加细节信息，提高模型的真实感。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三维重建技术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通过算法简化模型，降低模型的复杂度，提高渲染速度。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792" r="1279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模型简化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对重建过程中出现的错误或遗漏进行修复，提高模型的完整性。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模型修复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通过算法对模型表面进行平滑处理，提高模型的平滑度和美观度。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模型平滑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模型优化技术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7967" b="179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精度调整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根据精度评估结果，对重建过程进行参数调整，以提高模型的精度。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误差分析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对测量和重建过程中的误差进行分析，确定误差来源和大小。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精度评估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根据误差分析结果，评估重建模型与原始物体之间的精度差异。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精度控制技术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反求工程的应用领域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快速原型制造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利用反求工程得到的数字模型，通过快速原型制造技术，快速制作出产品原型，缩短产品开发周期。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优化产品设计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通过对现有产品进行反求工程，获取产品设计的细节和参数，为新产品设计提供参考和借鉴。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逆向建模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通过反求工程技术，将实物模型转化为三维数字模型，为工业设计提供精确的数据基础。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7666" r="7666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工业设计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https://d.book118.com/076023032103010043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2024-09-11T07:18:26.735</cp:lastPrinted>
  <dcterms:created xsi:type="dcterms:W3CDTF">2024-09-10T23:18:26Z</dcterms:created>
  <dcterms:modified xsi:type="dcterms:W3CDTF">2024-09-10T23:18:28Z</dcterms:modified>
</cp:coreProperties>
</file>