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525000" cy="53467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2FBAC-653A-4ECA-8315-79A231F19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72391-6B3E-41BD-8ABC-B56BEE8C8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11FF1-4E51-4D76-80A8-D8911EE22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13754-C350-4A3A-B078-6456C1FA5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511F4F-5ED0-411A-8CA1-10E5B93D4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2251F7-C7FB-487B-B546-543669539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801B21-0BCE-41EB-8B64-67249BD7B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36C8E-6046-4640-B5A1-91BFFB860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B9E72-62A0-4463-B33B-88605BF3C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21CEC-6B9B-4437-BF1E-A1FA96C92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950EC-27A7-4F65-A9F8-39A86C169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2322514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525000" cy="5357813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180264" y="1190099"/>
            <a:ext cx="7163636" cy="840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急危重症病人的抢救配合</a:t>
            </a:r>
            <a:r>
              <a:rPr lang="en-US" altLang="zh-CN" sz="4050" b="1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4050" b="1">
              <a:solidFill>
                <a:schemeClr val="dk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78321" y="3025687"/>
            <a:ext cx="1764030" cy="25673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r>
              <a:rPr lang="en-US" sz="1575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1575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1575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575">
              <a:solidFill>
                <a:schemeClr val="dk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3354299" y="3397929"/>
            <a:ext cx="2811780" cy="25673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r>
              <a:rPr lang="en-US" altLang="zh-CN" sz="1575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575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575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575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575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575">
              <a:solidFill>
                <a:schemeClr val="dk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27007" y="892969"/>
            <a:ext cx="4542117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急危重症病人概述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抢救配合的重要性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抢救配合的流程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常见急危重症病人的抢救配合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抢救配合的注意事项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抢救配合的培训和实践</a:t>
            </a:r>
          </a:p>
        </p:txBody>
      </p:sp>
      <p:sp>
        <p:nvSpPr>
          <p:cNvPr id="7" name="AutoShape 7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525000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192517" y="1825466"/>
            <a:ext cx="1135380" cy="853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527576" y="2795336"/>
            <a:ext cx="4469130" cy="1072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0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急危重症病人概述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42" r="16042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91990" y="1105724"/>
            <a:ext cx="3718928" cy="1190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急危重症是指那些病情危急、可能随时威胁生命的病人，需要立即采取急救措施。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891990" y="2899456"/>
            <a:ext cx="3718928" cy="1190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这类病人通常病情复杂、进展迅速，需要多学科协同治疗。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急危重症的定义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5440" y="1380177"/>
            <a:ext cx="3576153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根据病因和病情严重程度，急危重症可以分为多种类型，如急性心脑血管疾病、急性呼吸系统疾病、急性消化系统疾病等。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8745" y="3468227"/>
            <a:ext cx="3530492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每一种类型的急危重症都有其特定的抢救方法和注意事项。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急危重症的分类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82502" y="2582814"/>
            <a:ext cx="548022" cy="96092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41165" y="2582814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74565" y="2582814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030524" y="2631281"/>
            <a:ext cx="5027276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0754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88" r="24688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6426096" y="1654194"/>
            <a:ext cx="4038083" cy="4038083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急危重症的特点</a:t>
            </a:r>
          </a:p>
        </p:txBody>
      </p:sp>
      <p:sp>
        <p:nvSpPr>
          <p:cNvPr id="24" name="AutoShape 24"/>
          <p:cNvSpPr/>
          <p:nvPr/>
        </p:nvSpPr>
        <p:spPr>
          <a:xfrm>
            <a:off x="819890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21180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69721" y="1938360"/>
            <a:ext cx="268265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急危重症病人的病情通常十分危急，需要立即采取急救措施，否则可能危及生命。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2421207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677897" y="1086643"/>
            <a:ext cx="2276597" cy="8001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病情危急</a:t>
            </a:r>
          </a:p>
        </p:txBody>
      </p:sp>
      <p:sp>
        <p:nvSpPr>
          <p:cNvPr id="29" name="AutoShape 29"/>
          <p:cNvSpPr/>
          <p:nvPr/>
        </p:nvSpPr>
        <p:spPr>
          <a:xfrm>
            <a:off x="3792022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393312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41853" y="1938360"/>
            <a:ext cx="268265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急危重症病人的病情通常比较复杂，涉及多个器官和系统，需要多学科协同治疗。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393339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3644882" y="1086643"/>
            <a:ext cx="2276597" cy="8001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病情复杂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819890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21180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69721" y="3938610"/>
            <a:ext cx="268265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急危重症病人的病情进展通常比较迅速，需要密切观察和及时调整治疗方案。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2421207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77897" y="3077368"/>
            <a:ext cx="2276597" cy="8001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进展迅速</a:t>
            </a:r>
          </a:p>
        </p:txBody>
      </p:sp>
      <p:sp>
        <p:nvSpPr>
          <p:cNvPr id="39" name="AutoShape 39"/>
          <p:cNvSpPr/>
          <p:nvPr/>
        </p:nvSpPr>
        <p:spPr>
          <a:xfrm>
            <a:off x="3792022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393312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3441853" y="3938610"/>
            <a:ext cx="268265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由于急危重症病人的病情复杂、进展迅速，抢救难度通常比较大，需要经验丰富的医生和护士团队进行救治。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5393339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3644882" y="3077368"/>
            <a:ext cx="2276597" cy="8001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抢救难度大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525000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192517" y="1825466"/>
            <a:ext cx="1135380" cy="853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527576" y="2795336"/>
            <a:ext cx="4469130" cy="1072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0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抢救配合的重要性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578662" y="912874"/>
            <a:ext cx="2874863" cy="3833150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优化抢救流程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14750" y="1800004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通过有效的抢救配合，可以优化抢救流程，使病人得到及时、准确、有效的治疗，提高抢救成功率。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准确的抢救配合可以减少并发症的发生，降低病人病情恶化的风险，提高病人的治愈率。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提高抢救成功率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32629" y="1368193"/>
            <a:ext cx="4095831" cy="3308171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96540" y="1368193"/>
            <a:ext cx="4095831" cy="3308171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39623" y="1898873"/>
            <a:ext cx="2445753" cy="2445753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88708" y="2047958"/>
            <a:ext cx="2147584" cy="2147584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811921" y="2312125"/>
            <a:ext cx="1760899" cy="1619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48840" y="2230618"/>
            <a:ext cx="2231294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847712" y="2290542"/>
            <a:ext cx="2549233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通过良好的抢救配合，医护人员之间可以快速、准确地沟通，缩短抢救时间。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991588" y="1613123"/>
            <a:ext cx="3685699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快速诊断和治疗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6341922" y="2230618"/>
            <a:ext cx="2231294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6107564" y="2290542"/>
            <a:ext cx="2569723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优化抢救流程和减少并发症的发生，可以加快诊断和治疗的进程，缩短病人的等待时间。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47712" y="1613123"/>
            <a:ext cx="3242802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高效沟通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缩短抢救时间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92730" y="1111796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提升病人满意度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97669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53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87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524714" y="471042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2792730" y="1494759"/>
            <a:ext cx="6075734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通过高效的抢救配合，病人可以在最短的时间内得到有效的治疗，提升病人对医院的满意度，减少医疗纠纷的发生。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35355" y="3102521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35355" y="3485484"/>
            <a:ext cx="609871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通过制定和执行标准的抢救操作流程，可以规范医护人员的行为，避免因操作不当引发的医疗纠纷。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775200" y="258281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27338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2672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3323222" y="264080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525000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192517" y="1825466"/>
            <a:ext cx="1135380" cy="853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527576" y="2795336"/>
            <a:ext cx="4469130" cy="1072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0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抢救配合的流程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3848292" y="2055018"/>
            <a:ext cx="1743365" cy="1743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123895" y="2055018"/>
            <a:ext cx="1743365" cy="1743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304351" y="878973"/>
            <a:ext cx="1553903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确定病人是否处于危险状态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6572690" y="2055018"/>
            <a:ext cx="1743365" cy="1743365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48292" y="2049489"/>
            <a:ext cx="76200" cy="2962565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57928" y="835818"/>
            <a:ext cx="76200" cy="2962565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90083" y="835818"/>
            <a:ext cx="76200" cy="2962565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037754" y="3977698"/>
            <a:ext cx="1553903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判断病人的生命体征是否稳定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756915" y="878973"/>
            <a:ext cx="1553903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评估病人是否存在并发症或合并症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12" name="AutoShape 12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TextBox 32"/>
          <p:cNvSpPr txBox="1"/>
          <p:nvPr/>
        </p:nvSpPr>
        <p:spPr>
          <a:xfrm>
            <a:off x="952245" y="2257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758233" y="171909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制定抢救方案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179490" y="108477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2708791" y="1306198"/>
            <a:ext cx="56411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根据评估结果，制定相应的抢救方案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164868" y="2367338"/>
            <a:ext cx="6256281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4268" y="2598288"/>
            <a:ext cx="56411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确定需要的抢救设备和药物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421180" y="1084773"/>
            <a:ext cx="1762544" cy="99060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7411624" y="2367338"/>
            <a:ext cx="1762544" cy="990600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183913" y="364382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713214" y="3865248"/>
            <a:ext cx="56411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制定抢救成功的目标和时间限制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425603" y="3643823"/>
            <a:ext cx="1762544" cy="990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4148591" y="2625"/>
            <a:ext cx="5376408" cy="123346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55440" y="275282"/>
            <a:ext cx="402793" cy="344076"/>
            <a:chOff x="355440" y="275282"/>
            <a:chExt cx="402793" cy="344076"/>
          </a:xfrm>
        </p:grpSpPr>
        <p:sp>
          <p:nvSpPr>
            <p:cNvPr id="4" name="AutoShape 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842765" y="18009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实施抢救措施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75815" y="1104053"/>
            <a:ext cx="3787083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快速、准确地实施抢救措施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47738" y="1983380"/>
            <a:ext cx="3787083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进行心肺复苏、除颤等紧急处理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67362" y="1222264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9284" y="2101592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198633" y="1104053"/>
            <a:ext cx="3787083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确保病人的呼吸道畅通</a:t>
            </a:r>
          </a:p>
        </p:txBody>
      </p:sp>
      <p:sp>
        <p:nvSpPr>
          <p:cNvPr id="30" name="AutoShape 30"/>
          <p:cNvSpPr/>
          <p:nvPr/>
        </p:nvSpPr>
        <p:spPr>
          <a:xfrm>
            <a:off x="5090179" y="1222264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182655" y="1983380"/>
            <a:ext cx="3787083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给予必要的药物救治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074201" y="2101592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3" name="Picture 33"/>
          <p:cNvPicPr>
            <a:picLocks noChangeAspect="1"/>
          </p:cNvPicPr>
          <p:nvPr/>
        </p:nvPicPr>
        <p:blipFill>
          <a:blip r:embed="rId2"/>
          <a:srcRect t="1942" b="1942"/>
          <a:stretch>
            <a:fillRect/>
          </a:stretch>
        </p:blipFill>
        <p:spPr>
          <a:xfrm>
            <a:off x="355440" y="2969745"/>
            <a:ext cx="2771775" cy="1771650"/>
          </a:xfrm>
          <a:prstGeom prst="rect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28694" b="28694"/>
          <a:stretch>
            <a:fillRect/>
          </a:stretch>
        </p:blipFill>
        <p:spPr>
          <a:xfrm>
            <a:off x="3345231" y="2969745"/>
            <a:ext cx="2771775" cy="1771650"/>
          </a:xfrm>
          <a:prstGeom prst="rect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6335023" y="2969745"/>
            <a:ext cx="2771775" cy="17716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918511" y="32983"/>
            <a:ext cx="7815272" cy="857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172703" y="913509"/>
            <a:ext cx="1782119" cy="1782119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26147" y="1544359"/>
            <a:ext cx="475232" cy="475232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70178" y="2019590"/>
            <a:ext cx="1493585" cy="1493585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028437" y="2528029"/>
            <a:ext cx="577067" cy="476708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613990" y="2962556"/>
            <a:ext cx="1188079" cy="118807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923220" y="3286776"/>
            <a:ext cx="569619" cy="5396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083598" y="3724580"/>
            <a:ext cx="1043812" cy="104381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401092" y="4059769"/>
            <a:ext cx="408824" cy="373434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277928" y="1448600"/>
            <a:ext cx="2580109" cy="78432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密切观察病人的生命体征变化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277928" y="3179801"/>
            <a:ext cx="2580109" cy="78432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判断抢救措施是否有效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170199" y="3913111"/>
            <a:ext cx="2580109" cy="78432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根据病情变化及时调整抢救方案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78911" y="2362252"/>
            <a:ext cx="2580109" cy="78432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观察病人的病情发展趋势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https://d.book118.com/076023225145010040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2024-09-07T03:35:51.492</cp:lastPrinted>
  <dcterms:created xsi:type="dcterms:W3CDTF">2024-09-06T19:35:51Z</dcterms:created>
  <dcterms:modified xsi:type="dcterms:W3CDTF">2024-09-06T19:35:53Z</dcterms:modified>
</cp:coreProperties>
</file>