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183AA-D6CC-4445-A930-457200890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9B48B-0C60-4B7D-9CF8-A85859750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A5D26-F7C9-493E-85ED-1655982E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FA0DE7-B24A-4B2C-8775-5027277718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5F1505-B8D6-48BD-88B4-C64587B97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CF0C8-655C-4FAD-BB56-0636CD13B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50BCAB-AAF1-46C8-8D66-3F87A73BE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979A4-A564-48DE-A143-F68C32A10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ECAC71-CD10-4C2C-85ED-C7310F0E6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29B013-D456-4480-A860-DBDF158D1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FC67B-D22E-4575-A7DE-9C424336F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24020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全面了解糖尿病与痛风并采取预防措施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糖尿病与痛风风险评估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早期发现与诊断方法介绍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治疗手段及药物选择指导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并发症防范策略部署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274" r="1727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糖尿病是一种慢性代谢性疾病，主要特征是高血糖，由于胰岛素分泌不足或作用障碍导致。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主要有1型糖尿病、2型糖尿病、妊娠期糖尿病等。其中，2型糖尿病最为常见，占所有糖尿病患者的90%以上。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糖尿病定义及类型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痛风是一种由于尿酸代谢异常引起的疾病，主要表现为关节疼痛、红肿和炎症。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痛风的主要原因是体内尿酸水平升高，这可能是由于尿酸生成过多或排泄减少所致。高嘌呤饮食、肥胖、高血压等因素也可能增加痛风的风险。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痛风定义及原因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糖尿病和痛风都属于代谢性疾病，且两者之间存在一定的关联性。糖尿病患者由于代谢紊乱，可能导致尿酸水平升高，从而增加痛风的风险。同时，痛风患者也可能出现糖代谢异常，进而发展为糖尿病。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关联性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都会对患者的健康造成严重影响。糖尿病可能导致多种并发症，如心血管疾病、视网膜病变、肾病等；而痛风则可能导致关节畸形、肾结石等并发症。因此，对于这两种疾病，及早预防和治疗至关重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两者关联性及影响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糖尿病与痛风风险评估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家族病史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糖尿病和痛风都具有一定的遗传倾向，家族中有患病成员的人风险较高。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基因突变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某些基因突变可能增加糖尿病和痛风的易感性，如痛风相关基因HLA-B5801等。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0177" r="1017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高糖、高脂肪、高嘌呤的饮食结构容易诱发糖尿病和痛风。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缺乏运动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吸烟与饮酒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8833" b="8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长期缺乏运动导致肥胖、代谢异常，进而增加患病风险。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吸烟和过量饮酒都会对内分泌系统和代谢产生不良影响，从而增加患病风险。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多饮、多尿、多食、体重下降等是糖尿病的典型症状。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708" b="170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" b="24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高血糖症状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关节红肿热痛、活动受限等是痛风发作的常见表现。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痛风发作表现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血糖、尿酸等指标异常升高可能提示患病风险增加。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相关指标异常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并发症预警信号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预防措施与建议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98" b="26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111" b="121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合理饮食结构调整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控制碳水化合物摄入量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适量减少高糖、高淀粉食物的摄入，如糖果、甜饮料、白米、白面等，以降低血糖水平。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多食用富含膳食纤维的食物，如全谷类、豆类、蔬菜、水果等，有助于减缓食物消化速度，稳定血糖。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控制脂肪摄入量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减少饱和脂肪和反式脂肪的摄入，如动物油脂、油炸食品等，以降低血脂水平，预防痛风发作。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如散步、慢跑、游泳等，有助于提高身体代谢水平，促进糖分和尿酸的代谢。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适量进行力量训练，如举重、俯卧撑等，有助于增加肌肉量，提高身体对胰岛素的敏感性。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917" r="25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如瑜伽、太极等，有助于缓解身心压力，改善睡眠质量。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伸展运动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增加运动量及锻炼方式选择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https://d.book118.com/076024020021010042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2024-09-09T08:45:49.907</cp:lastPrinted>
  <dcterms:created xsi:type="dcterms:W3CDTF">2024-09-09T00:45:49Z</dcterms:created>
  <dcterms:modified xsi:type="dcterms:W3CDTF">2024-09-09T00:45:52Z</dcterms:modified>
</cp:coreProperties>
</file>