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B4CE6-513C-4C99-98DB-EEDB7E0CD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E8904-5A07-4736-BE0C-B1962458F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3353D-9E87-4BC5-BC46-4BA8F32BE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66EA1-DACE-4657-9994-EBF93FDCF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125D9-A18E-4F1C-A1E7-EB7DE5BE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6A6F41-BE72-4F8E-9C97-70706BFB8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B2CE1-57A5-4673-8C98-9B71B89FD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5B653-54B0-4EAB-8DFC-D2D040037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4DB49-95A8-4EED-B30F-BBDA640C6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A5CF5-D245-49D0-967C-469A256EC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31088-0399-46EE-A15A-4A772ED2D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240440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尿潴留病人术后护理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病人教育与康复指导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239" b="2823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尿潴留是指尿液在膀胱内无法排出的情况。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膀胱区胀痛、排尿困难、尿线变短、淋漓不尽等。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尿潴留发生时，膀胱内压力升高，尿液无法排出，导致膀胱和肾脏功能受损。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尿潴留可由多种原因引起，如尿道狭窄、前列腺增生、膀胱结石、肿瘤等。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通过病史、体格检查和相关辅助检查（如超声、CT等）进行诊断。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评估病人的病情状况、病因、并发症等，制定相应的治疗方案。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手术创伤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手术过程中可能对膀胱和尿道造成损伤，导致尿潴留。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疼痛刺激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术后疼痛可能导致患者不敢用力排尿，从而引起尿潴留。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麻醉影响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麻醉药物可能导致膀胱括约肌松弛，影响排尿功能。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患者术后紧张、焦虑等心理因素也可能影响排尿。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术后尿潴留的常见原因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膀胱膨胀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尿潴留导致膀胱过度膨胀，可能引起下腹部胀痛、膀胱出血等。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尿潴留易引起尿路感染，如膀胱炎、肾盂肾炎等。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肾功能损害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长时间尿潴留可能导致尿液反流，影响肾功能。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尿潴留给患者带来较大的心理压力，影响康复。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术后尿潴留的危害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减轻疼痛刺激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对患者进行心理疏导，缓解紧张情绪，有助于放松排尿肌肉，促进排尿。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定时记录排尿情况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定时记录排尿情况，观察排尿量、颜色等，有助于及时发现尿潴留并采取相应措施。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术后护理中，采取适当的镇痛措施，有助于减轻疼痛刺激，降低尿潴留风险。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术后适当调整饮食，增加水分摄入，有助于刺激排尿反射，预防尿潴留。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术后护理对尿潴留的影响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术后及时与病人沟通，了解其心理状态，给予适当的心理疏导，缓解紧张、焦虑等情绪。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向病人及家属介绍尿潴留的相关知识，提高其对术后恢复的认知，增强治疗信心。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https://d.book118.com/076024044013010103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2024-09-28T05:13:42.444</cp:lastPrinted>
  <dcterms:created xsi:type="dcterms:W3CDTF">2024-09-27T21:13:42Z</dcterms:created>
  <dcterms:modified xsi:type="dcterms:W3CDTF">2024-09-27T21:13:44Z</dcterms:modified>
</cp:coreProperties>
</file>