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BB480-C867-441B-A7DD-5EA34AB0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F6057-A74C-4391-8395-25A784053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6CBD7-E750-46FF-AACE-9B0C1948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75571-2454-49C1-B188-5AE6D6377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DA492-5311-4E68-8340-98E42C82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2BD023-526F-405B-871F-C9BBA92EA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4EBCA-35B6-4133-92AE-00858A698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8BA7F-8051-400B-B71A-0482893D2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88CF8-2D09-4307-9780-11B194E2E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BDF35-486A-46C8-BE39-CD284C045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B1A95-D612-4D14-9351-DA7F8C5EC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3000305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《等价类划分法》ppt课件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等价类划分法的基本步骤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等价类划分法与其他测试方法的关系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等价类划分法是一种软件测试方法，它将程序的输入域划分为若干个子域，每个子域称为一个等价类。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等价类划分法是一种有效的软件测试方法，它将程序的输入域划分为若干个子域，每个子域称为一个等价类。每个等价类内的输入数据具有相同的效果，即程序对于每个等价类的输入数据应有相同的行为。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等价类划分法的定义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等价类划分法的目的是通过减少测试用例的数量，提高软件测试的效率和有效性。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通过将输入域划分为若干个子域，使得在有限的测试资源条件下，能够更有效地覆盖程序的输入域，从而提高软件测试的效率和有效性。通过合理地选择代表性样本，可以确保测试用例的有效性和代表性，从而减少冗余和无效的测试用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等价类划分法的目的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等价类划分法的适用场景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等价类划分法适用于具有大量输入数据的软件测试场景，特别是对于无法进行穷举测试的情况。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价类划分法适用于具有大量输入数据的软件测试场景，特别是对于无法进行穷举测试的情况。例如，在Web应用测试中，可以通过等价类划分法对表单的输入域进行分类，然后针对每个等价类选择代表性的样本进行测试。此外，在单元测试、集成测试和系统测试等不同测试阶段，等价类划分法也具有广泛的应用价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等价类划分法的基本步骤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确定输入条件的目的是为了明确测试范围和测试方向，确保测试的全面性和准确性。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输入条件可以根据需求文档、用户故事、接口说明等文档来确定，也可以通过与相关人员进行沟通和讨论来确定。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输入条件的确定需要考虑各种可能的输入情况，包括正常情况、边界值、异常值等。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确定输入条件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划分等价类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等价类划分是将输入条件划分为若干个等价类，以便于制定测试用例和进行测试。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等价类划分需要考虑各种可能的输入情况，包括正常情况、边界值、异常值等。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等价类划分可以采用表格的形式进行表示，列出每个等价类的范围和测试用例。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制定测试用例是根据等价类划分的结果，设计具体的测试用例，以便进行测试。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测试用例需要包括输入条件、预期结果和实际结果等信息。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测试用例的设计需要考虑各种可能的输入情况，包括正常情况、边界值、异常值等。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测试用例的设计还需要考虑测试的优先级和覆盖率，确保测试的全面性和准确性。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制定测试用例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等价类划分法的实践应用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用户注册功能是应用中常见的功能之一，通过等价类划分法进行测试，可以全面覆盖各种可能的输入情况，提高测试的效率和准确性。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用户注册功能测试时，可以根据等价类划分法将输入分为有效等价类和无效等价类。有效等价类包括正常的用户名、密码、邮箱等有效信息，无效等价类包括空输入、过长或过短的字符串、重复的用户名或邮箱等无效信息。针对每种等价类，选取代表性的数据进行测试，确保覆盖所有可能的输入情况，提高测试的效率和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实例一：用户注册功能测试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https://d.book118.com/076030003054010033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2024-09-01T21:18:28.283</cp:lastPrinted>
  <dcterms:created xsi:type="dcterms:W3CDTF">2024-09-01T13:18:28Z</dcterms:created>
  <dcterms:modified xsi:type="dcterms:W3CDTF">2024-09-01T13:18:30Z</dcterms:modified>
</cp:coreProperties>
</file>