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B8C539-1A0D-469B-9E1D-107F178F867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A682E-31D4-488E-8ACD-223F4526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52DE3-8476-4FA0-9851-9FC13C76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CA647-2E63-4414-A9A2-BC4A2153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CCC5B-63D6-4C5E-BF42-9D372D7B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906F2-3A45-430D-A576-068706CE1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92A80-3CF3-416F-A9B1-AC0F7B57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B72B24-0688-4F03-9337-3C73DAD6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20123-0773-464D-8A27-B0727B31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34F54-2967-44BA-935F-2495CBC3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DB691-4AF2-4489-B8D5-331948E7B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A0B83-D19C-4E0B-9CA5-DE049173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287C3A-7661-48ED-BAEC-9CC18E08DBE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72FC3E1-D113-47F8-87A8-D7BCE218463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321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焊接安全操作要求培训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焊接安全操作要求培训简介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焊接作业环境安全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焊接操作技术要求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焊接安全事故防范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焊接事故处理和报告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焊接安全操作要求培训总结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焊接安全操作要求培训简介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了解潜在危险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保障工人安全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重要的第一步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了解焊接风险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戴好防护装备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处理事故情况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检查设备状态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远离易燃物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装置灭火器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通风换气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保证通风良好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防止中毒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戴好防护装备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头盔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防护眼镜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焊接事故案例分析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通过分析过往的焊接事故案例，可以帮助员工更好地理解焊接安全的重要性，提高他们的安全意识。 在实际工作中，理论知识与实际案例相结合，能更好地指导员工在焊接操作中的安全行为。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疑难问题解答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焊接不牢固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增加通风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焊接烟尘过大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及时维修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焊接设备故障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焊接作业环境安全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作业环境检查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在进行焊接作业前，务必对作业环境进行仔细检查，确保没有易燃易爆等危险因素存在。这样可以有效降低火灾和爆炸的风险，提升作业安全水平。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通风和排烟措施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安装通风设备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确保通风效果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定期清扫通风口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减少有害气体吸入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使用防尘口罩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要掌握使用方法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保持干燥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沙桶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定期清理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放置在易燃物附近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灭火设备配置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灭火器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要定期检查有效期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放置在易取得的地方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紧急应对措施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在发生事故时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立即停止焊接作业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如主管、安全员等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通知相关人员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灭火器使用要正确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使用灭火器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通过以上内容的学习，希望大家能够深入了解焊接作业环境安全的重要性，严格遵守相关操作规程，有效保障自身和他人的安全。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焊接操作技术要求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焊接操作规范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焊接操作需要遵守一定的规范，包括焊接电流、焊接速度、焊接角度等方面的要求。员工需按照规范进行操作，确保焊接质量和操作安全。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员工需熟练掌握各类焊接设备的使用方法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熟练掌握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确保设备正常运转和操作安全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正常运转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定期维护保养焊接设备，延长使用寿命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了解不同焊接材料的性质和适用范围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选择适合的焊接材料，确保焊接质量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材料特性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选择符合安全要求的焊接材料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严格按照要求进行焊接，保证质量合格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遵守操作规范，提高焊接质量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焊接质量直接影响产品使用寿命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https://d.book118.com/076032105013010104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焊接安全操作要求培训</vt:lpstr>
      <vt:lpstr>目录</vt:lpstr>
      <vt:lpstr>第1章 焊接安全操作要求培训简介</vt:lpstr>
      <vt:lpstr>背景介绍</vt:lpstr>
      <vt:lpstr>焊接安全意识培训</vt:lpstr>
      <vt:lpstr>焊接安全操作规程</vt:lpstr>
      <vt:lpstr> </vt:lpstr>
      <vt:lpstr>疑难问题解答</vt:lpstr>
      <vt:lpstr>第2章 焊接作业环境安全</vt:lpstr>
      <vt:lpstr> </vt:lpstr>
      <vt:lpstr>通风和排烟措施</vt:lpstr>
      <vt:lpstr>灭火设备配置</vt:lpstr>
      <vt:lpstr>紧急应对措施</vt:lpstr>
      <vt:lpstr>结尾</vt:lpstr>
      <vt:lpstr>第3章 焊接操作技术要求</vt:lpstr>
      <vt:lpstr> </vt:lpstr>
      <vt:lpstr>焊接设备使用</vt:lpstr>
      <vt:lpstr>焊接材料选择</vt:lpstr>
      <vt:lpstr>焊接质量控制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2024-09-29T14:57:55.268</cp:lastPrinted>
  <dcterms:created xsi:type="dcterms:W3CDTF">2024-09-29T06:57:55Z</dcterms:created>
  <dcterms:modified xsi:type="dcterms:W3CDTF">2024-09-29T06:57:57Z</dcterms:modified>
</cp:coreProperties>
</file>