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9FD0-610C-44F9-B1FE-EA6FD3AC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9BBB6-34BC-4676-AD03-1F8B75085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7FCFA-B63D-4AE8-BB35-352E8B1E2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89BCB-58C4-4919-8229-8C86CF935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54970E-A0B9-4970-9F63-B9A34BB37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43B5F-1203-4DD2-B6BF-C824C9768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F9C4E-F6A8-4036-9D36-DB179071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8CCE5-2473-48F4-90A1-5F98165A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49044-CAF2-4D7D-B377-66D198A7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69A62-2966-42A9-85DE-C6127A80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C0C9C-EC0C-41BD-B6AB-3567DC39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22101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吞咽障碍康复科护理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吞咽障碍患者护理实践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吞咽障碍是指因各种原因导致的口咽部、食管、胃等器官的功能性或器质性障碍，影响食物的摄取和吞咽过程。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根据障碍程度可分为轻度、中度、重度吞咽障碍。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7" r="25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常见病因包括神经系统疾病、肌肉骨骼疾病、口腔咽喉疾病等。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吞咽障碍可能导致食物误入气管、食管狭窄或闭塞，引发吸入性肺炎、营养不良等并发症。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主要表现为进食困难、呛咳、声音嘶哑、呼吸困难等症状。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通过详细询问病史、观察临床症状，结合相关检查如内窥镜、影像学检查等，可确诊吞咽障碍。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确保患者安全，预防并发症和意外事件的发生。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关注患者的心理需求，提供个性化、人性化的护理服务。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遵循医学科学原理，采取科学的方法进行护理操作。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确保护理措施的有效性，提高患者的康复效果和生活质量。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42" r="18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根据患者的具体情况，评估吞咽障碍的程度，制定个性化的饮食护理计划。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评估吞咽障碍程度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选择易于吞咽、营养丰富的食物，避免过硬、过稀、过热的食物。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根据患者的具体情况，调整进食姿势和体位，以利于吞咽。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调整进食姿势和体位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对于严重吞咽障碍的患者，需要医护人员或家属协助进食。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协助进食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促进患者社交互动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密切关注患者的情绪变化，及时发现和解决患者的心理问题。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给予患者心理支持，鼓励患者保持积极乐观的心态，增强康复信心。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开展心理健康教育，向患者及家属普及吞咽障碍的相关知识，提高认知水平。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鼓励患者积极参与社交活动，促进患者之间的交流与互动。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41" r="1184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通过加强口腔肌肉的锻炼，提高口腔运动能力，改善吞咽功能。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口腔运动训练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感觉刺激训练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摄食训练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代偿策略训练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通过刺激患者的口腔、咽喉等部位，提高感觉敏感度，改善吞咽反射。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在患者吞咽功能有所改善后，进行摄食训练，学习正确的进食技巧和方法。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教授患者及家属采用代偿策略，如改变食物的形状、质地、温度等，以适应吞咽障碍的需求。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吞咽障碍患者护理实践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https://d.book118.com/076032210141010052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2024-09-19T01:51:16.121</cp:lastPrinted>
  <dcterms:created xsi:type="dcterms:W3CDTF">2024-09-18T17:51:16Z</dcterms:created>
  <dcterms:modified xsi:type="dcterms:W3CDTF">2024-09-18T17:51:18Z</dcterms:modified>
</cp:coreProperties>
</file>