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F95DE4-F894-46D0-AECA-BDD26D8F4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F5D74C-F062-45F3-9814-6C70C3181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69881F-0141-4962-9556-C1381CD15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B425E9-A163-4262-A8DC-856D38497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F8CC08-4A45-40FA-B89A-C48131862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BE4DDA-E5EB-4833-A0DB-721E77058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ECEAD9-6C70-4627-ABCE-375D85764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9C6924-D804-4429-91F7-6D0164173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3C2ED2-2E6F-4EEE-9825-B9179F7CE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B20EDE-C552-4DB2-AFCC-07535424D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001933-DD46-4868-A549-72E0F97EA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033022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汽车故障应急措施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汽车常见故障类型及原因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应急措施之安全停车与检查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应急措施之简单维修与自救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应急措施之寻求专业救援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预防措施与日常保养建议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保障驾驶安全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汽车故障应急措施能够在车辆出现问题时，及时采取措施，避免事故发生，保障驾驶者和乘客的安全。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提高行车效率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应急措施能够帮助驾驶者快速定位并解决问题，减少在路上的等待时间和维修成本，提高行车效率。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适应复杂环境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汽车行驶过程中可能遇到各种复杂的道路和环境条件，应急措施能够帮助驾驶者应对突发情况，确保车辆能够安全到达目的地。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通过采取应急措施，驾驶者可以及时处理车辆故障，避免因车辆失控而导致的交通事故。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避免事故风险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应急措施能够最大程度地减少因车辆故障带来的损失，包括时间、金钱和精力等方面的损失。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减少损失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掌握应急措施能够让驾驶者在遇到问题时保持冷静和自信，更好地掌控车辆和应对突发情况。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增强驾驶者信心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普及应急措施知识有助于提升整个社会的行车安全文化，使驾驶者和乘客更加关注和重视行车安全。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提升行车安全文化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应急措施的重要性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汽车常见故障类型及原因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点火系统故障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点火线圈、火花塞等损坏或老化，导致点火能量不足或点火失败。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燃油系统故障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燃油泵、喷油嘴等部件损坏或堵塞，导致燃油供应不足或雾化不良。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进气系统故障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空气滤清器、节气门等部件损坏或堵塞，导致进气不畅或混合气过浓。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冷却系统故障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水泵、散热器等部件损坏或冷却液不足，导致发动机过热。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发动机故障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刹车片与刹车盘摩擦产生磨损，导致制动距离增加。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刹车片磨损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刹车油泄漏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制动系统故障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刹车油管破裂或接头松动，导致刹车油泄漏，制动失效。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制动总泵、分泵等部件损坏，导致制动踏板行程过长或制动失效。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制动系统故障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蓄电池故障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发电机损坏或皮带松弛，导致充电系统失效。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发电机故障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灯光系统故障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空调系统故障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压缩机、冷凝器等部件损坏，导致制冷效果不佳或无法制冷。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蓄电池老化、电解液不足等，导致启动困难或无法启动。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灯泡损坏、保险丝熔断等，导致灯光不亮或闪烁。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电气系统故障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轮胎磨损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轮胎与地面摩擦产生磨损，导致轮胎花纹深度不足，影响行驶安全。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胎压异常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胎压过高或过低，导致轮胎异常磨损或爆胎。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轮胎扎破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轮胎被尖锐物体扎破，导致漏气或爆胎。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轮胎故障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应急措施之安全停车与检查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0" r="2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在察觉到汽车故障时，首先要观察周围的路况，确保自己的操作不会对其他车辆造成影响。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观察路况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减速慢行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开启危险报警灯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选择安全地点停车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逐渐降低车速，避免急刹车导致车辆失控。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在车速降低到一定程度后，开启危险报警灯，提醒其他车辆注意避让。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将车辆停放在路肩、紧急停车带或其他安全区域，确保不会影响其他车辆的正常行驶。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安全停车步骤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观察仪表盘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查看仪表盘上的故障指示灯是否亮起，了解故障的大致类型。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检查发动机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听发动机的声音，观察是否有异常抖动、冒烟等现象。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检查刹车系统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尝试踩刹车，感受刹车力度是否均匀，是否有异响。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检查其他部件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检查轮胎、转向、灯光等部件是否正常工作。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检查故障现象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7452" r="2745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如发动机熄火、刹车失灵等，这类故障通常比较严重，需要立即采取应急措施并寻求专业救援。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机械故障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如电瓶没电、灯光不亮等，这类故障相对较轻，但也需要及时处理，以免影响行车安全。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电气故障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如油箱漏油、油管破裂等，这类故障容易导致车辆失火，需要立即停车并远离车辆。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油路故障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如轮胎爆胎、转向失灵等，这类故障也需要根据具体情况采取相应的应急措施。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其他故障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判断故障类型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应急措施之简单维修与自救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https://d.book118.com/076033022021010042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2024-09-09T08:49:00.677</cp:lastPrinted>
  <dcterms:created xsi:type="dcterms:W3CDTF">2024-09-09T00:49:00Z</dcterms:created>
  <dcterms:modified xsi:type="dcterms:W3CDTF">2024-09-09T00:49:02Z</dcterms:modified>
</cp:coreProperties>
</file>