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A7F0-5A8A-4B00-B82A-06AE9B1F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3AE49-5EA7-45EF-AC11-69BE8112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64369-3ED8-42D9-841F-FA9D8C13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93A24-1391-4971-A308-A030234F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0D6CA-B1FE-41E5-B346-4F825D21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6264A-CE66-4274-9318-82ACCDE1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03D58-4DF1-49B6-8ADA-F8328D46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180B1-6E82-4F63-905E-CEFB25C9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7CEC1-0A59-44EC-B33E-A48EED38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A16F-5A6C-40A8-B041-AE27812E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D989F-68F3-4355-9CAD-EA2514DE5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3115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通过新教育晨诵工作，培养学生的人文素养和审美能力，推进素质教育全面实施。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推进素质教育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提高学生阅读兴趣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借助晨诵活动，让学生更好地接触和了解中华优秀传统文化，增强文化自信。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通过诵读经典，激发学生对阅读的兴趣，培养良好的阅读习惯。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详细介绍新教育晨诵工作的具体实施过程，包括活动准备、诵读内容选择、时间安排等。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分析新教育晨诵工作对学生、教师以及学校文化建设的影响，通过具体数据和案例进行说明。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总结新教育晨诵工作中的经验教训，提出改进意见和建议，为今后的工作提供参考。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根据学校教育教学计划，结合学生实际情况，制定教材研读新教育晨诵的目标和内容。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确定目标和内容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安排每日晨诵时间和时长，确保计划的顺利推进。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准备相关教材、辅助资料和教学设备，确保教学资源的充分利用。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学生自主研读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教师引导学生了解晨诵的目的和意义，激发学生的学习兴趣和动力。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学生利用教材和辅助资料进行自主研读，理解和掌握相关知识。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学生之间、师生之间进行交流互动，分享学习心得和体会，促进知识的深化和拓展。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教师对学生的晨诵情况进行监督检查，及时发现问题并进行指导。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567" r="18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通过晨诵，学生掌握了相关教材的核心知识和重点内容。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学生的阅读能力、理解能力和表达能力得到了提升。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学生养成了良好的阅读习惯和学习习惯，为未来的学习打下了坚实的基础。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学习习惯养成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通过晨诵活动，学生的综合素质得到了提高，包括文化素养、审美素养、道德素养等。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综合素质提高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教材研读新教育晨诵效果分析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教学目标达成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通过新教育晨诵，学生能够有效掌握教材内容，理解相关概念和知识点。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课堂氛围改善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新教育晨诵的形式活泼多样，能够激发学生的学习兴趣，提高课堂参与度。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教师专业素养提升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教师在准备和实施新教育晨诵过程中，不断学习和探索新的教学方法和策略，提升了自身的专业素养。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新教育晨诵的趣味性和互动性能够激发学生的学习兴趣，提高学习积极性和主动性。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知识掌握程度提高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通过新教育晨诵，学生对教材内容的掌握程度明显提高，能够准确理解和运用相关知识点。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学生在参与新教育晨诵过程中，逐渐培养了自主学习、合作学习和探究学习的能力。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在选择新教育晨诵的内容时，应更加注重与教材内容的紧密结合，确保学生能够从中受益。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教师应不断探索和尝试新的教学方法和策略，以适应不同学生的需求和特点，提高教学效果。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在实施新教育晨诵时，应注重调动学生的积极性和参与度，让更多的学生参与到课堂中来。同时，也要关注个别学生的需求，提供个性化的教学支持。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https://d.book118.com/076033115042010100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2024-09-24T04:02:27.932</cp:lastPrinted>
  <dcterms:created xsi:type="dcterms:W3CDTF">2024-09-23T20:02:27Z</dcterms:created>
  <dcterms:modified xsi:type="dcterms:W3CDTF">2024-09-23T20:02:30Z</dcterms:modified>
</cp:coreProperties>
</file>