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6A330D-46CF-44AC-B6AB-F38D5B00E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061614-DD0C-402D-A8C7-4D489B790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0627A1-E374-426B-91F5-3C3B3E3B0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867156-323A-4388-9CA4-EF69A23D8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45918D-F21B-47D9-AB41-807312FB7D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5E0211-9B25-4ABA-9713-4723246575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126FE7-F56B-4C00-8D37-CD936C3D4F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2622BF-57C4-42BB-A30E-ADE8D6E68F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3CE1B2-321A-4DE8-90A4-50F40A5624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C1B842-7AB5-4B53-8805-42B81454B1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13AA7A-5562-48BF-86C4-5EF56653A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03311514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病房医院感染管理(完成)课件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医院感染概述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病房医院感染管理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医院感染监测与报告</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病房医院感染典型案例分析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病房医院感染管理展望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医院感染概述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医院感染是指在医院内获得的感染，包括在住院期间发生的感染和在医院内获得、出院后发生的感染。</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根据感染来源，医院感染可分为内源性感染和外源性感染。内源性感染是指患者自身携带的病原体引起的感染，而外源性感染则是通过接触外界环境或他人传播的病原体引起的感染。</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分类</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医院感染增加了患者的治疗时间和住院时间，增加了患者的痛苦和经济负担，甚至可能导致患者死亡。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患者安全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医院感染的发生与医疗操作、医疗器械、医护人员手卫生等密切相关，影响医疗质量和安全。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医疗质量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医院作为公共场所，医院感染的传播可能对公共卫生造成威胁，如耐药菌株的传播等。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公共卫生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医院感染的危害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监测与报告</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加强医院感染的监测和报告制度，及时发现并控制感染源。</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抗菌药物合理使用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合理使用抗菌药物可以减少耐药菌株的产生和传播。</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隔离措施</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对疑似或确诊的感染患者应采取隔离措施，减少交叉感染的风险。</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加强手卫生</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医护人员应严格执行手卫生规范，勤洗手或使用手消毒剂，减少手部细菌传播。</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清洁和消毒</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病房环境和医疗器械应定期清洁和消毒，减少病原体传播的风险。</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医院感染的预防与控制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病房医院感染管理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定期清洁病房，包括地面、墙面、床铺等，保持环境卫生。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病房清洁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空气净化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病房布局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042" r="17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使用空气净化设备，定期进行空气消毒，减少空气中的细菌和病毒。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合理安排床位，保持病房通风良好，避免交叉感染。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病房环境管理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将医疗废弃物分为感染性、损伤性、病理性等不同类型，分别进行处理。</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分类处理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指定专人负责医疗废弃物的收集、运送和处理，确保安全无害化。</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专人负责</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建立医疗废弃物处理记录，对处理过程进行全程跟踪和监控。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记录管理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医疗废弃物管理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17" b="19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737" b="373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医疗器械消毒管理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清洗消毒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使用清洗剂和消毒剂对医疗器械进行彻底清洗和消毒，确保无菌状态。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定期检测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对医疗器械进行定期检测，确保其性能和消毒效果符合标准。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存储管理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对消毒后的医疗器械进行妥善存储，避免二次污染。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https://d.book118.com/076033115141010101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2024-09-26T03:32:28.395</cp:lastPrinted>
  <dcterms:created xsi:type="dcterms:W3CDTF">2024-09-25T19:32:28Z</dcterms:created>
  <dcterms:modified xsi:type="dcterms:W3CDTF">2024-09-25T19:32:30Z</dcterms:modified>
</cp:coreProperties>
</file>