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FF88E-15DA-46CD-AA5C-1DC6E0E7C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BF0A8-B621-49F7-B1A4-1577DA8F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1A3D1-C84B-46EA-80AD-009DC335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1D6F9-D739-41F4-BA58-F41CFEFE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8E2A9-AA8D-4681-9112-8B117C93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A3B8A-BA80-4102-A614-18FE0742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44E8E-0BD0-4709-9845-756CF7E58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AADCB-0031-4B16-87A2-0F2B67F3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CF718-F78D-4ED0-B718-4676A860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E2214-210C-427C-9C46-2E5C19A0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C2F5E-0937-4CB6-A0C9-48BDC71B6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323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如何预防网络沉迷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什么是网络沉迷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如何识别网络沉迷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预防网络沉迷的策略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网络沉迷的心理干预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网络沉迷的法律法规与道德规范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什么是网络沉迷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网络沉迷是指个体过度依赖网络，导致生活、学习和工作受到严重影响的现象。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沉迷者通常无法自控地花费大量时间在网络上，对网络内容产生强烈的依赖，导致身心健康和人际关系受损。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704" r="37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长时间使用电脑、手机等设备，容易导致视力下降、颈椎病等健康问题。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过度沉迷网络可能导致焦虑、抑郁等心理问题，影响情绪和社交能力。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沉迷网络可能导致学习效率下降、工作质量下滑，甚至影响职业发展。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学业和工作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过度依赖网络社交可能导致现实生活中的人际关系疏离，影响家庭和友情。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网络沉迷的危害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个体自控力较弱，容易受到网络诱惑，难以控制使用时间。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缺乏自控力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部分人沉迷网络是为了逃避现实生活中的压力和负面情绪。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逃避现实压力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网络社交成为现代人满足社交需求的重要途径，但过度依赖可能导致沉迷。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部分人沉迷于网络游戏，难以自拔，影响日常生活和健康。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网络游戏成瘾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网络沉迷的原因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如何识别网络沉迷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沉迷的迹象与症状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长时间使用电子设备，无法控制使用时间。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睡眠质量下降，影响正常作息。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出现焦虑、抑郁等情绪问题。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忽略其他兴趣爱好和日常活动，只关注网络内容。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观察自己的使用习惯和时间分配，判断是否过度依赖网络。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与家人和朋友交流，了解他们对自己的看法和建议。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识别网络沉迷的方法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留意自己是否出现上述迹象和症状，及时反思和调整。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参加有益身心的活动，培养其他兴趣爱好，丰富生活内容。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96" b="5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14" b="106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避免网络沉迷的误区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认为只有长时间使用电子设备才会导致网络沉迷。事实上，过度依赖和沉迷与使用时间无关，关键在于个体差异和自我控制能力。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认为网络沉迷只影响青少年。事实上，任何年龄段的人都可能受到网络沉迷的影响，需要提高警惕和预防意识。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认为网络沉迷是个人问题，与他人无关。事实上，家庭、学校和社会环境对个体的影响也很大，需要共同努力营造健康的网络环境。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预防网络沉迷的策略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制定合理的上网时间表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根据个人情况，制定每天的上网时间表，限制每天使用网络的时间，并严格执行。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设定固定的离线时间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设定固定的离线时间，如晚上10点至次日早上7点，避免在深夜过度使用网络。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限制使用特定应用程序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限制使用社交媒体、游戏等容易沉迷的应用程序，控制使用时间。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设定上网时间限制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发掘其他爱好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寻找并培养其他有益的兴趣爱好，如运动、阅读、音乐等，以丰富生活。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参与线下活动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多参加线下活动，与他人面对面交流，提高社交能力，减少对网络的依赖。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培养创造力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尝试创作活动，如写作、绘画、摄影等，发挥个人创造力，丰富精神世界。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培养其他兴趣爱好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https://d.book118.com/076033230140010034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2024-09-03T22:12:12.449</cp:lastPrinted>
  <dcterms:created xsi:type="dcterms:W3CDTF">2024-09-03T14:12:12Z</dcterms:created>
  <dcterms:modified xsi:type="dcterms:W3CDTF">2024-09-03T14:12:14Z</dcterms:modified>
</cp:coreProperties>
</file>