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442D7-C0F3-4988-81CC-5F28B583F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93A24-8428-49D9-AE05-AEFA90C08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C5B97-882A-4236-B06B-09FDE53DD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C901E-AE15-4437-8D98-6885036D6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CD4570-75E9-4F16-BC38-6A5926057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74706E-14F7-40AE-88E3-33E0A5FAA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BC3701-F7F6-4714-A34E-180E235C0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433C8-46A3-4ED9-A891-CD66EA17A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A766F-AAB2-4CB2-97BE-A68A9AE3D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24DCB-DC24-44D4-ADED-D1922594F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64381-2ADE-40FA-9F5B-0D8FD7353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34144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儿童运动治疗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儿童运动治疗概述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儿童运动治疗的原理和方法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儿童运动治疗的实践应用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儿童运动治疗的案例分析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儿童运动治疗的未来发展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儿童运动治疗概述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06" b="128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儿童运动治疗是指通过特定的运动活动和训练，帮助有运动障碍或发育迟缓的儿童提高运动技能、增强体质、改善心理状态的一种治疗方法。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提高儿童的运动能力、促进生长发育、增强身体素质、改善心理状态，使儿童能够更好地融入社会和生活。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改善心理状态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运动治疗不仅关注身体方面，还注重儿童的心理发展，通过运动活动和社交互动，有助于培养儿童的自信心、积极心态和团队协作能力。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通过改善运动能力，儿童能够更好地参与日常活动和游戏，提高生活质量。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适当的运动刺激有助于儿童的骨骼、肌肉和神经系统的正常发育。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增强身体素质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运动治疗能够提高儿童的身体素质，增强免疫力，减少疾病的发生。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儿童运动治疗的重要性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儿童运动治疗起源于20世纪初，随着康复医学和儿童保健领域的发展，逐渐受到重视和应用。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近年来，儿童运动治疗在理论和实践方面都取得了长足的进步，治疗方法和技术不断更新和完善，越来越多的专业人士和机构参与到儿童运动治疗的推广和应用中来。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儿童运动治疗的历史与发展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儿童运动治疗的原理和方法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671" r="46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409" b="84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运动生理学基础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肌肉与骨骼发育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儿童运动治疗基于运动生理学原理，强调肌肉与骨骼的协同发育，通过适当的运动刺激促进骨骼生长和肌肉力量提升。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血液循环与新陈代谢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运动能够改善血液循环，提高新陈代谢效率，有助于儿童身体机能的正常发育。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神经与心理发展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运动治疗不仅关注身体层面，还涉及神经与心理发展，通过运动刺激促进大脑神经网络的连接与信息传递。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确保儿童在运动治疗过程中的安全是首要原则，应选择适合儿童年龄、身体状况和运动能力的活动。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878" r="2487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渐进性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根据儿童的身体发展规律，逐步增加运动强度和难度，避免过度训练和损伤。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提供多样化的运动形式和活动，以满足儿童全面发展的需求，激发他们的兴趣和积极性。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儿童运动治疗的原则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针对儿童的身体功能需求，设计有针对性的训练动作和活动，提高身体协调性和稳定性。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667" b="17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500" r="3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功能性训练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针对有身体损伤或发育迟缓的儿童，制定个性化的康复训练计划，促进身体恢复和正常发育。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将运动与游戏结合，通过有趣的体育游戏激发儿童参与运动的积极性，培养他们的运动习惯。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体育游戏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儿童运动治疗的方法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在运动过程中，家长或治疗师应给予儿童积极的言语鼓励，增强他们的自信心和动力。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语言鼓励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为儿童设定分阶段的运动目标，让他们在达成目标的过程中体验成就感，培养坚持的习惯。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分阶段目标设定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167" b="7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根据儿童的反应和进步情况，适时调整运动计划和难度，确保运动治疗的有效性和安全性。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儿童运动治疗的技巧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儿童运动治疗的实践应用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https://d.book118.com/076034144030010040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2024-09-06T08:24:34.150</cp:lastPrinted>
  <dcterms:created xsi:type="dcterms:W3CDTF">2024-09-06T00:24:34Z</dcterms:created>
  <dcterms:modified xsi:type="dcterms:W3CDTF">2024-09-06T00:24:36Z</dcterms:modified>
</cp:coreProperties>
</file>