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EDA27C-2882-409D-83C7-1B7C27CD6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564B2C-42BD-4847-9860-7B270C22E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0F971E-087D-4989-AD26-6F5A41A1AE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739E54-E591-4540-B9E4-60F717DDC0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EC6933-8309-4FB1-A756-89EDA84D8E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073655-9553-4619-BD63-3E72A780A4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27FCFA-29B8-4E52-AD7E-8CF18E61B8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6C6523-D642-4D49-B832-BEC7A5B6FF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69F62-B0C1-435D-8D09-58452C32A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8B4334-AAB6-4E89-B1F0-388CDEA14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BD706-E197-4080-856E-341C24E73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035015205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调研分析报告目标市场调查</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目标市场消费者分析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目标市场竞争分析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目标市场机会与挑战分析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调研结论与建议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通过调研分析，获取目标市场的详细信息，包括市场规模、消费者需求、竞争格局等，为企业决策提供支持。</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深入了解目标市场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通过对目标市场的细致观察和分析，发现潜在的市场机会和增长点，为企业拓展市场提供参考。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发现市场机会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基于调研结果，制定针对目标市场的营销策略和推广方案，提高企业在市场中的竞争力和知名度。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制定营销策略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本次调研主要针对目标市场的消费者需求、购买行为、品牌偏好、价格敏感度等方面进行深入研究。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采用问卷调查、访谈、观察等多种调研方法，确保数据的准确性和全面性。同时，结合二手资料和市场情报，对调研结果进行补充和验证。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调研范围和方法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调研方法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调研范围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目标市场概述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1875" r="21875"/>
          <a:stretch>
            <a:fillRect/>
          </a:stretch>
        </p:blipFill>
        <p:spPr>
          <a:xfrm>
            <a:off x="652455" y="1326357"/>
            <a:ext cx="3050441"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目标市场是指企业决定进入的、具有共同需求或特征的顾客群体。</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在市场细分的基础上，企业根据自身资源和优势，选择一个或几个细分市场作为目标市场。</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目标市场的选择直接决定了企业的营销策略和资源配置。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目标市场规模和增长趋势</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目标市场的规模是指目标顾客群体的数量及购买力水平。</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了解目标市场的增长趋势有助于企业预测市场潜力和制定长期发展策略。</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通过市场调查和数据分析，可以获取关于目标市场规模和增长趋势的详细信息。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了解目标市场的结构特点有助于企业评估市场竞争状况，制定合适的竞争策略。</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不同的目标市场结构特点需要采取不同的营销策略和竞争手段。</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9078" b="1907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目标市场的结构特点包括市场集中度、产品差异化程度、进入壁垒等。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目标市场结构特点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目标市场消费者分析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目标市场的消费者年龄分布广泛，包括各个年龄段的人群，但主要集中在25-45岁之间。</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年龄分布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目标市场的消费者性别比例相对均衡，男性和女性消费者都有一定的市场份额。</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性别比例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目标市场的消费者教育水平普遍较高，大多数具有本科及以上学历。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教育水平</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目标市场的消费者职业分布多样，包括白领、自由职业者、企业家等。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职业分布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消费者购买行为和决策过程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购买频率</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目标市场的消费者购买频率较高，他们通常会定期购买所需商品或服务。</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购买渠道</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目标市场的消费者更倾向于通过线上渠道进行购买，如电商平台、官方网站等。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购买决策因素</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目标市场的消费者在购买决策时，通常会考虑品牌、质量、价格、口碑等因素。</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购买过程</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目标市场的消费者在购买过程中，通常会进行需求分析、信息收集、产品评估、购买决策和购后评价等步骤。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功能需求</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目标市场的消费者对商品或服务的功能性需求较高，他们更注重产品的实用性和性能。</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个性化需求</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目标市场的消费者越来越注重个性化需求，他们希望商品或服务能够符合自己的独特品味和风格。</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品质需求</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目标市场的消费者对商品或服务的品质有较高要求，他们更愿意为高品质的产品支付更高的价格。</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环保和可持续性</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目标市场的消费者对环保和可持续性问题的关注度不断提高，他们更倾向于选择环保和可持续性的商品或服务。</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消费者需求和偏好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https://d.book118.com/076035015205010101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2024-09-26T08:50:48.484</cp:lastPrinted>
  <dcterms:created xsi:type="dcterms:W3CDTF">2024-09-26T00:50:48Z</dcterms:created>
  <dcterms:modified xsi:type="dcterms:W3CDTF">2024-09-26T00:50:50Z</dcterms:modified>
</cp:coreProperties>
</file>