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47D87-D7F5-41FE-91EA-8114E4F5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83473-169F-48EA-8672-DCCC14F9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4C9F-DA11-4CF6-9E01-A5E7D30A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58BFD-1096-469F-BD33-2B7F75A7D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E2D01-3F56-42FC-8450-3943CC4C9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F55CE-C0A3-4FA9-9C7A-06D66C2C7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53182-B2A9-4E40-A3C1-CFF303BDD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49B78-ADE3-42E6-806C-FDC5C2B4B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D0F72-6EC3-4403-A043-9C9C4951F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F2BFC-EE4C-4B56-BCD8-2858C01C6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4E645-F9D2-4332-9923-0F40B92C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51050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《如何进行市场调研》ppt课件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市场调研是对市场、消费者、竞争对手以及相关环境进行系统分析和研究的活动。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市场调研是一种系统的方法，用于收集、整理和分析与市场、消费者、竞争对手以及相关环境有关的信息，以帮助企业了解市场状况、消费者需求和竞争态势，从而做出更明智的商业决策。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市场调研的目的在于为企业提供关于市场和消费者的深入了解，从而制定有效的营销策略和商业决策。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主要目的是帮助企业了解市场需求、消费者偏好、竞争态势以及市场趋势等关键信息，以便更好地制定产品开发、营销策略和商业决策。市场调研对于企业来说具有重要意义，它可以帮助企业避免盲目决策，提高市场竞争力，增加销售额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市场调研通常包括明确调研目的、设计调研方案、收集数据、分析数据和撰写报告等步骤。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市场调研之前，需要明确调研的目的和范围，确定需要收集的信息类型和数据来源。接下来，设计一份详细的调研方案，包括调查问卷、访谈提纲、观察指南等工具。然后，通过各种方式收集数据，如在线调查、实地访谈、观察等。在收集到数据后，运用统计分析方法对数据进行处理和分析，以得出有价值的结论。最后，撰写一份详细的调研报告，将调研结果和结论呈现给相关人员，以便他们做出明智的商业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在开始市场调研之前，需要明确调研的目的和意义，以便有针对性地设计调研方案和收集数据。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根据调研目的，识别出关键问题，这些问题通常是决定调研方向和重点的关键因素。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将关键问题细化，以便于制定调研计划和设计调研工具。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确定调研问题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根据调研目的和关键问题，确定目标市场的范围，包括地域、行业、目标受众等。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根据目标市场的特点，确定调研对象，包括消费者、竞争对手、行业专家等。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确定调研对象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根据调研对象和调研问题的特点，选择合适的信息收集方式，如问卷调查、访谈、观察等。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确定信息收集方式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确定调研范围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制定调研目标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根据调研目的、关键问题、目标市场和信息收集方式，制定具体的、可衡量的调研目标。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为实现调研目标，制定详细的调研计划，包括时间安排、资源分配、人员分工等。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设定优先级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对于多个调研目标，根据其重要性和紧急性，设定优先级，确保调研工作的有序进行。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https://d.book118.com/076035105042010034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2024-09-03T07:34:24.202</cp:lastPrinted>
  <dcterms:created xsi:type="dcterms:W3CDTF">2024-09-02T23:34:24Z</dcterms:created>
  <dcterms:modified xsi:type="dcterms:W3CDTF">2024-09-02T23:34:26Z</dcterms:modified>
</cp:coreProperties>
</file>