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B7503-B834-4EB2-980B-8E91957C4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9A9BF-7A38-4C1A-A661-A5BF3028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BB378-287B-4837-AFA7-60ED4F99E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A1B4B-3842-42C4-89C4-40A4C88E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A1AC2-48B9-4E9B-B27F-8E11B4AD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94E0A-D11E-470F-837B-F1B94BC9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38F8FF-1FD3-450F-9B76-6A5463415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34D1F-301A-4C79-92A3-B489EE98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BC539-3CC3-4EF4-8213-DB0F09C63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89377-E5F5-422A-8B54-8A6E5CE3B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A6744-63D0-4F2B-9F7B-AC79E85DE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401420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阜新服务认证流程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认证流程概述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服务认证申请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服务认证审核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服务认证批准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服务认证监督与复审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服务认证常见问题与解答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认证流程概述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促进企业规范化管理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认证过程中需要企业进行全面的自我评估和改进，有助于企业实现规范化管理。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通过认证，企业可以提升服务质量和效率，满足客户需求，增强市场竞争力。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增强信任度和信誉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认证可以帮助企业获得客户和消费者的信任和认可，提高信誉度。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认证适用于各类服务行业，包括但不限于餐饮、酒店、旅游、金融、教育等。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各类服务行业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认证适用于各类服务提供者，包括个体工商户、企业、事业单位等。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认证也适用于服务的接收者，如消费者和客户。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服务接收者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申请与受理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企业向认证机构提交申请，认证机构对申请进行审核，决定是否受理。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认证机构制定审核计划，确定审核范围、准则和方法。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认证机构对企业的服务提供过程和管理体系进行现场审核，收集客观证据。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审核报告编制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认证机构根据现场审核结果和其他相关信息编制审核报告。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认证决定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认证机构根据审核报告和其他相关资料做出认证决定，决定是否给予认证。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监督与复评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认证机构对已认证企业进行监督和复评，确保其持续符合标准要求。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服务认证申请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申请服务认证的企业必须具备合法注册资格，并处于持续经营状态。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企业合法注册并持续经营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企业需建立符合要求的质量管理体系，并有效运行。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企业需具备良好信用记录，无重大违法违规行为。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良好的信用记录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质量管理体系认证证书及体系文件。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企业信用报告及相关行业资质证明。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企业营业执照、税务登记证等资质证明文件。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监督与复审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企业可通过阜新服务认证中心官方网站提交申请，并支付相应的认证费用。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认证机构对企业的质量管理体系进行现场审核，核实企业实际情况与申请材料的一致性。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认证决定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认证机构根据审核结果做出认证决定，通过认证的企业将获得服务认证证书。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企业需按照要求准备申请材料，确保材料的真实性和完整性。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准备申请材料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资料审核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认证机构对企业提交的申请材料进行审核，确保符合申请条件。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认证机构对通过认证的企业进行监督和复审，确保企业质量管理体系的持续符合性和有效性。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服务认证审核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审核服务提供者的资质和经营条件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核实服务提供者是否具备相应的资质和经营条件，包括注册登记、人员资质、设备设施等。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审核服务质量和安全性能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评估服务提供者的服务质量和安全性能，包括服务流程、操作规范、安全管理制度等。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审核服务提供者的社会责任和信誉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了解服务提供者的社会责任和信誉，包括环保、劳工权益保障等方面的表现。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审核服务提供者的财务状况和经营风险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评估服务提供者的财务状况和经营风险，包括财务报告、经营风险控制等方面的表现。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申请和受理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文件审核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审核结论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认证机构对服务提供者提交的文件进行审核，包括资质证明、经营条件、服务流程、操作规范等文件。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认证机构对服务提供者的现场进行审核，包括对设备设施、操作过程、服务质量等进行实地检查。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认证机构根据审核情况出具审核结论，包括是否符合认证要求、整改意见等。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服务提供者向认证机构提交申请，认证机构对申请进行受理和审核。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https://d.book118.com/076040142041010101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2024-09-25T15:35:26.596</cp:lastPrinted>
  <dcterms:created xsi:type="dcterms:W3CDTF">2024-09-25T07:35:26Z</dcterms:created>
  <dcterms:modified xsi:type="dcterms:W3CDTF">2024-09-25T07:35:28Z</dcterms:modified>
</cp:coreProperties>
</file>