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5FC47A-8EAB-4C42-8560-AA02A9180B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3A1FC-0642-4FF9-97A5-2EBC90814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07C664-BA69-4E4E-BC70-8721D15DB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82D244-B3FA-4D1E-92B9-76824D66B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929BA3-7FF9-4E31-AB69-7091243E51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8DD830-9611-45A9-A7C0-A9FDE984DD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808B5-B4A0-44ED-B1E7-D06DFBE5AA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53707E-8638-4067-9EF1-C7E70BB2B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66143-EA30-49ED-8BF7-39F4877D9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6B080-020E-4CAD-B4AC-5249A5283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A4719-57A4-4DAB-91D7-77784A9DF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40211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智能油墨和颜料的新型设计与合成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智能油墨和颜料的定义及其特点
 智能油墨和颜料的合成方法及其原理
 智能油墨和颜料的改性及其应用
 智能油墨和颜料的功能化及其开发
 智能油墨和颜料的应用及其局限性
 智能油墨和颜料的产业化及其前景
 智能油墨和颜料的环境影响及其可持续性
 智能油墨和颜料的挑战及其对未来发展的影响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智能油墨和颜料的定义及其特点</a:t>
            </a:r>
          </a:p>
        </p:txBody>
      </p:sp>
      <p:sp>
        <p:nvSpPr>
          <p:cNvPr id="3" name="Subtitle 2"/>
          <p:cNvSpPr>
            <a:spLocks noGrp="1"/>
          </p:cNvSpPr>
          <p:nvPr>
            <p:ph type="subTitle" idx="1"/>
          </p:nvPr>
        </p:nvSpPr>
        <p:spPr/>
        <p:txBody>
          <a:bodyPr/>
          <a:lstStyle/>
          <a:p>
            <a:r>
              <a:t>智能油墨和颜料的新型设计与合成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智能油墨和颜料的定义及其特点</a:t>
            </a:r>
          </a:p>
        </p:txBody>
      </p:sp>
      <p:sp>
        <p:nvSpPr>
          <p:cNvPr id="3" name="Text Placeholder 2"/>
          <p:cNvSpPr>
            <a:spLocks noGrp="1"/>
          </p:cNvSpPr>
          <p:nvPr>
            <p:ph type="body" idx="1"/>
          </p:nvPr>
        </p:nvSpPr>
        <p:spPr/>
        <p:txBody>
          <a:bodyPr/>
          <a:lstStyle/>
          <a:p>
            <a:r>
              <a:t>智能油墨和颜料的概念与分类：</a:t>
            </a:r>
          </a:p>
        </p:txBody>
      </p:sp>
      <p:sp>
        <p:nvSpPr>
          <p:cNvPr id="4" name="Content Placeholder 3"/>
          <p:cNvSpPr>
            <a:spLocks noGrp="1"/>
          </p:cNvSpPr>
          <p:nvPr>
            <p:ph sz="half" idx="2"/>
          </p:nvPr>
        </p:nvSpPr>
        <p:spPr/>
        <p:txBody>
          <a:bodyPr/>
          <a:lstStyle/>
          <a:p>
            <a:r>
              <a:t>1. 智能油墨和颜料是指能够在外部刺激下（如温度、光照、电场、磁场等）发生颜色变化或其他性质变化的油墨和颜料。</a:t>
            </a:r>
          </a:p>
          <a:p>
            <a:r>
              <a:t>2. 智能油墨和颜料通常由基质材料、染料或颜料、以及功能性材料组成。基质材料可以是聚合物、树脂或其他材料，染料或颜料负责提供颜色，而功能性材料则赋予智能油墨和颜料响应外部刺激的能力。</a:t>
            </a:r>
          </a:p>
          <a:p>
            <a:r>
              <a:t>3. 智能油墨和颜料可以分为物理智能油墨和颜料和化学智能油墨和颜料两大类。物理智能油墨和颜料的颜色变化是由于材料的物理性质变化引起的，例如，温变油墨在温度变化时颜色发生变化。化学智能油墨和颜料的颜色变化是由于材料的化学性质变化引起的，例如，pH值敏感油墨在pH值变化时颜色发生变化。</a:t>
            </a:r>
          </a:p>
        </p:txBody>
      </p:sp>
      <p:sp>
        <p:nvSpPr>
          <p:cNvPr id="5" name="Text Placeholder 4"/>
          <p:cNvSpPr>
            <a:spLocks noGrp="1"/>
          </p:cNvSpPr>
          <p:nvPr>
            <p:ph type="body" idx="3"/>
          </p:nvPr>
        </p:nvSpPr>
        <p:spPr/>
        <p:txBody>
          <a:bodyPr/>
          <a:lstStyle/>
          <a:p>
            <a:r>
              <a:t>智能油墨和颜料的制备方法：</a:t>
            </a:r>
          </a:p>
        </p:txBody>
      </p:sp>
      <p:sp>
        <p:nvSpPr>
          <p:cNvPr id="6" name="Content Placeholder 5"/>
          <p:cNvSpPr>
            <a:spLocks noGrp="1"/>
          </p:cNvSpPr>
          <p:nvPr>
            <p:ph sz="half" idx="4"/>
          </p:nvPr>
        </p:nvSpPr>
        <p:spPr/>
        <p:txBody>
          <a:bodyPr/>
          <a:lstStyle/>
          <a:p>
            <a:r>
              <a:t>1. 智能油墨和颜料的制备方法主要包括溶液法、分散法、乳液法和固相法。溶液法是将染料或颜料、功能性材料和基质材料一起溶解在溶剂中，然后通过加热、冷却或其他方法使溶剂蒸发，得到智能油墨和颜料。分散法是将染料或颜料、功能性材料和基质材料分散在液体介质中，然后通过机械搅拌或其他方法使材料均匀分散，得到智能油墨和颜料。乳液法是将染料或颜料、功能性材料和基质材料分散在水或其他液体的乳液中，然后通过加热、冷却或其他方法使乳液破乳，得到智能油墨和颜料。固相法是将染料或颜料、功能性材料和基质材料混合在一起，然后通过加热、冷却或其他方法使材料固化，得到智能油墨和颜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智能油墨和颜料的定义及其特点</a:t>
            </a:r>
          </a:p>
        </p:txBody>
      </p:sp>
      <p:sp>
        <p:nvSpPr>
          <p:cNvPr id="3" name="Text Placeholder 2"/>
          <p:cNvSpPr>
            <a:spLocks noGrp="1"/>
          </p:cNvSpPr>
          <p:nvPr>
            <p:ph type="body" idx="1"/>
          </p:nvPr>
        </p:nvSpPr>
        <p:spPr/>
        <p:txBody>
          <a:bodyPr/>
          <a:lstStyle/>
          <a:p>
            <a:r>
              <a:t>智能油墨和颜料的应用领域：</a:t>
            </a:r>
          </a:p>
        </p:txBody>
      </p:sp>
      <p:sp>
        <p:nvSpPr>
          <p:cNvPr id="4" name="Content Placeholder 3"/>
          <p:cNvSpPr>
            <a:spLocks noGrp="1"/>
          </p:cNvSpPr>
          <p:nvPr>
            <p:ph sz="half" idx="2"/>
          </p:nvPr>
        </p:nvSpPr>
        <p:spPr/>
        <p:txBody>
          <a:bodyPr/>
          <a:lstStyle/>
          <a:p>
            <a:r>
              <a:t>1. 智能油墨和颜料具有广泛的应用领域，包括印刷、涂料、电子、医疗、生物、传感和能源等。在印刷领域，智能油墨和颜料可用于制造防伪标签、可变数据打印、安全印刷等。在涂料领域，智能油墨和颜料可用于制造变色涂料、防伪涂料、感温涂料等。在电子领域，智能油墨和颜料可用于制造显示器、传感器、太阳能电池等。在医疗领域，智能油墨和颜料可用于制造生物传感器、药物递送系统、诊断试剂等。在生物领域，智能油墨和颜料可用于制造生物传感、基因芯片、细胞成像等。在传感领域，智能油墨和颜料可用于制造化学传感器、物理传感器、生物传感器等。在能源领域，智能油墨和颜料可用于制造太阳能电池、燃料电池、储能材料等。</a:t>
            </a:r>
          </a:p>
        </p:txBody>
      </p:sp>
      <p:sp>
        <p:nvSpPr>
          <p:cNvPr id="5" name="Text Placeholder 4"/>
          <p:cNvSpPr>
            <a:spLocks noGrp="1"/>
          </p:cNvSpPr>
          <p:nvPr>
            <p:ph type="body" idx="3"/>
          </p:nvPr>
        </p:nvSpPr>
        <p:spPr/>
        <p:txBody>
          <a:bodyPr/>
          <a:lstStyle/>
          <a:p>
            <a:r>
              <a:t>智能油墨和颜料的市场前景：</a:t>
            </a:r>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智能油墨和颜料的合成方法及其原理</a:t>
            </a:r>
          </a:p>
        </p:txBody>
      </p:sp>
      <p:sp>
        <p:nvSpPr>
          <p:cNvPr id="3" name="Subtitle 2"/>
          <p:cNvSpPr>
            <a:spLocks noGrp="1"/>
          </p:cNvSpPr>
          <p:nvPr>
            <p:ph type="subTitle" idx="1"/>
          </p:nvPr>
        </p:nvSpPr>
        <p:spPr/>
        <p:txBody>
          <a:bodyPr/>
          <a:lstStyle/>
          <a:p>
            <a:r>
              <a:t>智能油墨和颜料的新型设计与合成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智能油墨和颜料的合成方法及其原理</a:t>
            </a:r>
          </a:p>
        </p:txBody>
      </p:sp>
      <p:sp>
        <p:nvSpPr>
          <p:cNvPr id="3" name="Text Placeholder 2"/>
          <p:cNvSpPr>
            <a:spLocks noGrp="1"/>
          </p:cNvSpPr>
          <p:nvPr>
            <p:ph type="body" idx="1"/>
          </p:nvPr>
        </p:nvSpPr>
        <p:spPr/>
        <p:txBody>
          <a:bodyPr/>
          <a:lstStyle/>
          <a:p>
            <a:r>
              <a:t>溶剂法合成智能油墨和颜料</a:t>
            </a:r>
          </a:p>
        </p:txBody>
      </p:sp>
      <p:sp>
        <p:nvSpPr>
          <p:cNvPr id="4" name="Content Placeholder 3"/>
          <p:cNvSpPr>
            <a:spLocks noGrp="1"/>
          </p:cNvSpPr>
          <p:nvPr>
            <p:ph sz="half" idx="2"/>
          </p:nvPr>
        </p:nvSpPr>
        <p:spPr/>
        <p:txBody>
          <a:bodyPr/>
          <a:lstStyle/>
          <a:p>
            <a:r>
              <a:t>1. 溶剂法合成智能油墨和颜料的原理是将染料或颜料溶解在有机溶剂中，然后加入适当的助剂，如分散剂、稳定剂等，通过搅拌或研磨均匀混合形成油墨或颜料。</a:t>
            </a:r>
          </a:p>
          <a:p>
            <a:r>
              <a:t>2. 溶剂法合成智能油墨和颜料的优点是工艺简单、操作方便，适合于大规模生产。</a:t>
            </a:r>
          </a:p>
          <a:p>
            <a:r>
              <a:t>3. 溶剂法合成智能油墨和颜料的缺点是溶剂挥发会造成环境污染，而且有些溶剂对人体健康有害，如苯、甲苯等。</a:t>
            </a:r>
          </a:p>
        </p:txBody>
      </p:sp>
      <p:sp>
        <p:nvSpPr>
          <p:cNvPr id="5" name="Text Placeholder 4"/>
          <p:cNvSpPr>
            <a:spLocks noGrp="1"/>
          </p:cNvSpPr>
          <p:nvPr>
            <p:ph type="body" idx="3"/>
          </p:nvPr>
        </p:nvSpPr>
        <p:spPr/>
        <p:txBody>
          <a:bodyPr/>
          <a:lstStyle/>
          <a:p>
            <a:r>
              <a:t>乳液法合成智能油墨和颜料</a:t>
            </a:r>
          </a:p>
        </p:txBody>
      </p:sp>
      <p:sp>
        <p:nvSpPr>
          <p:cNvPr id="6" name="Content Placeholder 5"/>
          <p:cNvSpPr>
            <a:spLocks noGrp="1"/>
          </p:cNvSpPr>
          <p:nvPr>
            <p:ph sz="half" idx="4"/>
          </p:nvPr>
        </p:nvSpPr>
        <p:spPr/>
        <p:txBody>
          <a:bodyPr/>
          <a:lstStyle/>
          <a:p>
            <a:r>
              <a:t>1. 乳液法合成智能油墨和颜料的原理是将染料或颜料分散在水中，然后加入乳化剂，使染料或颜料形成稳定的乳液。</a:t>
            </a:r>
          </a:p>
          <a:p>
            <a:r>
              <a:t>2. 乳液法合成智能油墨和颜料的优点是工艺简单、操作方便，而且乳液中的水可以防止有机溶剂的挥发，减少环境污染。</a:t>
            </a:r>
          </a:p>
          <a:p>
            <a:r>
              <a:t>3. 乳液法合成智能油墨和颜料的缺点是乳液中的水会影响油墨或颜料的性能，如耐水性、耐磨性等。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智能油墨和颜料的合成方法及其原理</a:t>
            </a:r>
          </a:p>
        </p:txBody>
      </p:sp>
      <p:sp>
        <p:nvSpPr>
          <p:cNvPr id="3" name="Text Placeholder 2"/>
          <p:cNvSpPr>
            <a:spLocks noGrp="1"/>
          </p:cNvSpPr>
          <p:nvPr>
            <p:ph type="body" idx="1"/>
          </p:nvPr>
        </p:nvSpPr>
        <p:spPr/>
        <p:txBody>
          <a:bodyPr/>
          <a:lstStyle/>
          <a:p>
            <a:r>
              <a:t>微乳法合成智能油墨和颜料</a:t>
            </a:r>
          </a:p>
        </p:txBody>
      </p:sp>
      <p:sp>
        <p:nvSpPr>
          <p:cNvPr id="4" name="Content Placeholder 3"/>
          <p:cNvSpPr>
            <a:spLocks noGrp="1"/>
          </p:cNvSpPr>
          <p:nvPr>
            <p:ph sz="half" idx="2"/>
          </p:nvPr>
        </p:nvSpPr>
        <p:spPr/>
        <p:txBody>
          <a:bodyPr/>
          <a:lstStyle/>
          <a:p>
            <a:r>
              <a:t>1. 微乳法合成智能油墨和颜料的原理是将染料或颜料溶解在表面活性剂和水混合形成的微乳液中，然后加入适当的助剂，如分散剂、稳定剂等，通过搅拌或研磨均匀混合形成油墨或颜料。</a:t>
            </a:r>
          </a:p>
          <a:p>
            <a:r>
              <a:t>2. 微乳法合成智能油墨和颜料的优点是工艺简单、操作方便，而且微乳液中的水和油可以同时溶解染料或颜料，使染料或颜料分散均匀，提高油墨或颜料的性能。</a:t>
            </a:r>
          </a:p>
          <a:p>
            <a:r>
              <a:t>3. 微乳法合成智能油墨和颜料的缺点是微乳液中的表面活性剂含量较高，会影响油墨或颜料的性能，如粘度、稳定性等。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智能油墨和颜料的改性及其应用</a:t>
            </a:r>
          </a:p>
        </p:txBody>
      </p:sp>
      <p:sp>
        <p:nvSpPr>
          <p:cNvPr id="3" name="Subtitle 2"/>
          <p:cNvSpPr>
            <a:spLocks noGrp="1"/>
          </p:cNvSpPr>
          <p:nvPr>
            <p:ph type="subTitle" idx="1"/>
          </p:nvPr>
        </p:nvSpPr>
        <p:spPr/>
        <p:txBody>
          <a:bodyPr/>
          <a:lstStyle/>
          <a:p>
            <a:r>
              <a:t>智能油墨和颜料的新型设计与合成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智能油墨和颜料的改性及其应用</a:t>
            </a:r>
          </a:p>
        </p:txBody>
      </p:sp>
      <p:sp>
        <p:nvSpPr>
          <p:cNvPr id="3" name="Text Placeholder 2"/>
          <p:cNvSpPr>
            <a:spLocks noGrp="1"/>
          </p:cNvSpPr>
          <p:nvPr>
            <p:ph type="body" idx="1"/>
          </p:nvPr>
        </p:nvSpPr>
        <p:spPr/>
        <p:txBody>
          <a:bodyPr/>
          <a:lstStyle/>
          <a:p>
            <a:r>
              <a:t>智能油墨和颜料改性及其应用智能油墨和颜料表征技术</a:t>
            </a:r>
          </a:p>
        </p:txBody>
      </p:sp>
      <p:sp>
        <p:nvSpPr>
          <p:cNvPr id="4" name="Content Placeholder 3"/>
          <p:cNvSpPr>
            <a:spLocks noGrp="1"/>
          </p:cNvSpPr>
          <p:nvPr>
            <p:ph sz="half" idx="2"/>
          </p:nvPr>
        </p:nvSpPr>
        <p:spPr/>
        <p:txBody>
          <a:bodyPr/>
          <a:lstStyle/>
          <a:p>
            <a:r>
              <a:t>1. 智能油墨和颜料表征技术主要包括化学组成表征、形貌表征、性能表征等。</a:t>
            </a:r>
          </a:p>
          <a:p>
            <a:r>
              <a:t>2. 化学组成表征可采用红外光谱、核磁共振光谱、质谱等技术来确定油墨和颜料的分子结构和元素组成。</a:t>
            </a:r>
          </a:p>
          <a:p>
            <a:r>
              <a:t>3. 形貌表征可采用扫描电子显微镜、透射电子显微镜、原子力显微镜等技术来观察油墨和颜料的微观形貌和粒径分布。</a:t>
            </a:r>
          </a:p>
        </p:txBody>
      </p:sp>
      <p:sp>
        <p:nvSpPr>
          <p:cNvPr id="5" name="Text Placeholder 4"/>
          <p:cNvSpPr>
            <a:spLocks noGrp="1"/>
          </p:cNvSpPr>
          <p:nvPr>
            <p:ph type="body" idx="3"/>
          </p:nvPr>
        </p:nvSpPr>
        <p:spPr/>
        <p:txBody>
          <a:bodyPr/>
          <a:lstStyle/>
          <a:p>
            <a:r>
              <a:t>智能油墨和颜料功能</a:t>
            </a:r>
          </a:p>
        </p:txBody>
      </p:sp>
      <p:sp>
        <p:nvSpPr>
          <p:cNvPr id="6" name="Content Placeholder 5"/>
          <p:cNvSpPr>
            <a:spLocks noGrp="1"/>
          </p:cNvSpPr>
          <p:nvPr>
            <p:ph sz="half" idx="4"/>
          </p:nvPr>
        </p:nvSpPr>
        <p:spPr/>
        <p:txBody>
          <a:bodyPr/>
          <a:lstStyle/>
          <a:p>
            <a:r>
              <a:t>1. 智能油墨和颜料的功能包括耐候性、耐磨性、耐腐蚀性、导电性、磁性、发光性、变色性等。</a:t>
            </a:r>
          </a:p>
          <a:p>
            <a:r>
              <a:t>2. 耐候性是指油墨和颜料能够抵抗阳光、风吹、雨淋等环境因素的影响，保持其原有的颜色和性能。</a:t>
            </a:r>
          </a:p>
          <a:p>
            <a:r>
              <a:t>3. 耐磨性是指油墨和颜料能够抵抗机械磨损，保持其原有的颜色和性能。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智能油墨和颜料的改性及其应用</a:t>
            </a:r>
          </a:p>
        </p:txBody>
      </p:sp>
      <p:sp>
        <p:nvSpPr>
          <p:cNvPr id="3" name="Text Placeholder 2"/>
          <p:cNvSpPr>
            <a:spLocks noGrp="1"/>
          </p:cNvSpPr>
          <p:nvPr>
            <p:ph type="body" idx="1"/>
          </p:nvPr>
        </p:nvSpPr>
        <p:spPr/>
        <p:txBody>
          <a:bodyPr/>
          <a:lstStyle/>
          <a:p>
            <a:r>
              <a:t>智能油墨和颜料应用</a:t>
            </a:r>
          </a:p>
        </p:txBody>
      </p:sp>
      <p:sp>
        <p:nvSpPr>
          <p:cNvPr id="4" name="Content Placeholder 3"/>
          <p:cNvSpPr>
            <a:spLocks noGrp="1"/>
          </p:cNvSpPr>
          <p:nvPr>
            <p:ph sz="half" idx="2"/>
          </p:nvPr>
        </p:nvSpPr>
        <p:spPr/>
        <p:txBody>
          <a:bodyPr/>
          <a:lstStyle/>
          <a:p>
            <a:r>
              <a:t>1. 智能油墨和颜料可用于印刷、涂料、塑料、电子、医药等领域。</a:t>
            </a:r>
          </a:p>
          <a:p>
            <a:r>
              <a:t>2. 在印刷领域，智能油墨和颜料可用于防伪印刷、功能性印刷等。</a:t>
            </a:r>
          </a:p>
          <a:p>
            <a:r>
              <a:t>3. 在涂料领域，智能油墨和颜料可用于防腐涂料、自清洁涂料等。</a:t>
            </a:r>
          </a:p>
        </p:txBody>
      </p:sp>
      <p:sp>
        <p:nvSpPr>
          <p:cNvPr id="5" name="Text Placeholder 4"/>
          <p:cNvSpPr>
            <a:spLocks noGrp="1"/>
          </p:cNvSpPr>
          <p:nvPr>
            <p:ph type="body" idx="3"/>
          </p:nvPr>
        </p:nvSpPr>
        <p:spPr/>
        <p:txBody>
          <a:bodyPr/>
          <a:lstStyle/>
          <a:p>
            <a:r>
              <a:t>智能油墨和颜料发展趋势</a:t>
            </a:r>
          </a:p>
        </p:txBody>
      </p:sp>
      <p:sp>
        <p:nvSpPr>
          <p:cNvPr id="6" name="Content Placeholder 5"/>
          <p:cNvSpPr>
            <a:spLocks noGrp="1"/>
          </p:cNvSpPr>
          <p:nvPr>
            <p:ph sz="half" idx="4"/>
          </p:nvPr>
        </p:nvSpPr>
        <p:spPr/>
        <p:txBody>
          <a:bodyPr/>
          <a:lstStyle/>
          <a:p>
            <a:r>
              <a:t>1. 智能油墨和颜料的发展趋势是朝着高性能、多功能、环保、智能化方向发展。</a:t>
            </a:r>
          </a:p>
          <a:p>
            <a:r>
              <a:t>2. 高性能是指油墨和颜料能够具有更高的耐候性、耐磨性、耐腐蚀性等性能。</a:t>
            </a:r>
          </a:p>
          <a:p>
            <a:r>
              <a:t>3. 多功能是指油墨和颜料能够具有多种功能，如导电性、磁性、发光性、变色性等。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智能油墨和颜料的改性及其应用</a:t>
            </a:r>
          </a:p>
        </p:txBody>
      </p:sp>
      <p:sp>
        <p:nvSpPr>
          <p:cNvPr id="3" name="Text Placeholder 2"/>
          <p:cNvSpPr>
            <a:spLocks noGrp="1"/>
          </p:cNvSpPr>
          <p:nvPr>
            <p:ph type="body" idx="1"/>
          </p:nvPr>
        </p:nvSpPr>
        <p:spPr/>
        <p:txBody>
          <a:bodyPr/>
          <a:lstStyle/>
          <a:p>
            <a:r>
              <a:t>智能油墨和颜料前沿技术</a:t>
            </a:r>
          </a:p>
        </p:txBody>
      </p:sp>
      <p:sp>
        <p:nvSpPr>
          <p:cNvPr id="4" name="Content Placeholder 3"/>
          <p:cNvSpPr>
            <a:spLocks noGrp="1"/>
          </p:cNvSpPr>
          <p:nvPr>
            <p:ph sz="half" idx="2"/>
          </p:nvPr>
        </p:nvSpPr>
        <p:spPr/>
        <p:txBody>
          <a:bodyPr/>
          <a:lstStyle/>
          <a:p>
            <a:r>
              <a:t>1. 智能油墨和颜料的前沿技术包括纳米材料技术、3D打印技术、生物技术等。</a:t>
            </a:r>
          </a:p>
          <a:p>
            <a:r>
              <a:t>2. 纳米材料技术可用于制备纳米级智能油墨和颜料，具有更高的性能和更广泛的应用领域。</a:t>
            </a:r>
          </a:p>
          <a:p>
            <a:r>
              <a:t>3. 3D打印技术可用于制备具有复杂结构的智能油墨和颜料，满足个性化和定制化的需求。</a:t>
            </a:r>
          </a:p>
        </p:txBody>
      </p:sp>
      <p:sp>
        <p:nvSpPr>
          <p:cNvPr id="5" name="Text Placeholder 4"/>
          <p:cNvSpPr>
            <a:spLocks noGrp="1"/>
          </p:cNvSpPr>
          <p:nvPr>
            <p:ph type="body" idx="3"/>
          </p:nvPr>
        </p:nvSpPr>
        <p:spPr/>
        <p:txBody>
          <a:bodyPr/>
          <a:lstStyle/>
          <a:p>
            <a:r>
              <a:t>智能油墨和颜料挑战</a:t>
            </a:r>
          </a:p>
        </p:txBody>
      </p:sp>
      <p:sp>
        <p:nvSpPr>
          <p:cNvPr id="6" name="Content Placeholder 5"/>
          <p:cNvSpPr>
            <a:spLocks noGrp="1"/>
          </p:cNvSpPr>
          <p:nvPr>
            <p:ph sz="half" idx="4"/>
          </p:nvPr>
        </p:nvSpPr>
        <p:spPr/>
        <p:txBody>
          <a:bodyPr/>
          <a:lstStyle/>
          <a:p>
            <a:r>
              <a:t>1. 智能油墨和颜料的挑战包括成本高、稳定性差、兼容性差等。</a:t>
            </a:r>
          </a:p>
          <a:p>
            <a:r>
              <a:t>2. 成本高是指智能油墨和颜料的制备成本较高，限制了其广泛应用。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智能油墨和颜料的功能化及其开发</a:t>
            </a:r>
          </a:p>
        </p:txBody>
      </p:sp>
      <p:sp>
        <p:nvSpPr>
          <p:cNvPr id="3" name="Subtitle 2"/>
          <p:cNvSpPr>
            <a:spLocks noGrp="1"/>
          </p:cNvSpPr>
          <p:nvPr>
            <p:ph type="subTitle" idx="1"/>
          </p:nvPr>
        </p:nvSpPr>
        <p:spPr/>
        <p:txBody>
          <a:bodyPr/>
          <a:lstStyle/>
          <a:p>
            <a:r>
              <a:t>智能油墨和颜料的新型设计与合成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https://d.book118.com/076040211112010055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智能油墨和颜料的定义及其特点</vt:lpstr>
      <vt:lpstr>#. 智能油墨和颜料的定义及其特点</vt:lpstr>
      <vt:lpstr>#. 智能油墨和颜料的定义及其特点</vt:lpstr>
      <vt:lpstr> 智能油墨和颜料的合成方法及其原理</vt:lpstr>
      <vt:lpstr> 智能油墨和颜料的合成方法及其原理</vt:lpstr>
      <vt:lpstr> 智能油墨和颜料的合成方法及其原理</vt:lpstr>
      <vt:lpstr> 智能油墨和颜料的改性及其应用</vt:lpstr>
      <vt:lpstr>#. 智能油墨和颜料的改性及其应用</vt:lpstr>
      <vt:lpstr>#. 智能油墨和颜料的改性及其应用</vt:lpstr>
      <vt:lpstr>#. 智能油墨和颜料的改性及其应用</vt:lpstr>
      <vt:lpstr> 智能油墨和颜料的功能化及其开发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2024-09-22T22:24:33.067</cp:lastPrinted>
  <dcterms:created xsi:type="dcterms:W3CDTF">2024-09-22T14:24:33Z</dcterms:created>
  <dcterms:modified xsi:type="dcterms:W3CDTF">2024-09-22T14:24:35Z</dcterms:modified>
</cp:coreProperties>
</file>