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4ABCDA-1B17-482B-A195-AC41E7D287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F0E5C4-1548-4E02-A9CD-DD2CE733D7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D854C3-F742-49FD-9369-8597474711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A850FE-B29D-4C4F-857D-7E00798F0D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BBF5C6-97DD-4DEA-938D-E1BBFE48E7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776C59-D372-43A7-BE17-F2B4DC78FA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4B546C1-E429-4D15-ADE4-A076BD7EFC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3AD5C0-99CF-4715-B781-7C6E21B5F3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0DFAE0-B6D8-41AC-96B6-70EED40C5F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E8544D-BAD4-4814-8DC9-1CC70321CC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7E956F-ADD0-4E88-8E9B-4E8D54B5E2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6045203002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如何改变旧有信念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2024-01-03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了解和识别旧有信念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评估和审视旧有信念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挑战和质疑旧有信念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建立和形成新信念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保持和强化新信念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了解和识别旧有信念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>
            <a:alphaModFix amt="70000"/>
          </a:blip>
          <a:srcRect l="15356" r="1535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旧有信念是指那些在我们成长过程中形成的、对自我和世界的认知观念。它们通常源于家庭、教育、文化背景等多种因素，并在我们的思维和行为中起着重要的指导作用。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旧有信念是深植于我们内心的，常常是我们看待世界和做出决策的基础。它们可以是积极的，帮助我们建立自信和面对挑战；也可以是消极的，限制我们的思维和行为，阻碍个人成长和发展。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什么是旧有信念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旧有信念通常在我们幼年时期形成，受到家庭、学校、社会等多种因素的影响。例如，父母的教育方式、老师的评价、同龄人的影响以及个人经历等都可能成为我们形成旧有信念的来源。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在这个过程中，我们通过观察、学习和模仿，逐渐形成了对自我、他人和世界的认知观念，这些观念在日后的成长中不断得到强化或修正。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旧有信念的形成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消极的旧有信念常常限制我们的思维和行为，使我们陷入固化的模式，难以适应新的环境和挑战。它们可能导致自卑、焦虑、抑郁等心理问题，影响我们的心理健康和生活质量。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另一方面，这些信念也可能会阻碍我们的人际关系和职业发展。例如，消极的自我评价可能使我们错失机会，无法与他人建立良好的沟通和合作关系。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4" name="Picture 14"/>
          <p:cNvPicPr>
            <a:picLocks noChangeAspect="1"/>
          </p:cNvPicPr>
          <p:nvPr/>
        </p:nvPicPr>
        <p:blipFill>
          <a:blip r:embed="rId3">
            <a:alphaModFix amt="70000"/>
          </a:blip>
          <a:srcRect l="28563" r="285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旧有信念的负面影响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评估和审视旧有信念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5" name="AutoShape 5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TextBox 6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评估旧有信念是否符合逻辑和事实，是否符合科学原理和普遍认知。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9" name="AutoShape 9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TextBox 11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考虑旧有信念是否符合自己的价值观和目标，是否有助于个人的成长和发展。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3" name="AutoShape 13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思考旧有信念是否有助于改善自己的生活质量和幸福感，是否有助于建立积极的人际关系。</a:t>
              </a:r>
            </a:p>
          </p:txBody>
        </p:sp>
      </p:grpSp>
      <p:pic>
        <p:nvPicPr>
          <p:cNvPr id="16" name="Picture 1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评估旧有信念的合理性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9" name="Freeform 9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回顾旧有信念的形成过程，了解其来源和依据。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审视旧有信念是否有充分的证据支持，是否有足够的证据证明其正确性和有效性。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考虑是否有新的证据出现，是否需要更新旧有信念。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审视旧有信念的证据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探索其他人的观点和经验，了解他们是如何看待和处理类似的问题。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尝试从不同的角度和维度思考问题，寻找更全面和客观的解释和解决方案。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6493" r="6493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5"/>
          <a:srcRect l="9525" r="952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思考是否有其他可能的解释或观点可以替代旧有信念。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考虑其他可能的解释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挑战和质疑旧有信念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https://d.book118.com/076045203002010051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2024-09-16T14:22:15.403</cp:lastPrinted>
  <dcterms:created xsi:type="dcterms:W3CDTF">2024-09-16T06:22:15Z</dcterms:created>
  <dcterms:modified xsi:type="dcterms:W3CDTF">2024-09-16T06:22:17Z</dcterms:modified>
</cp:coreProperties>
</file>