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5F442-F088-4E80-8102-2FC1B693D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F5246-41DA-4058-B72D-8378863C7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A6365-FDB1-4DF7-A379-80A2EB827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99CE7-AA4C-46FA-975A-59F98EE84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373165-3DD2-4840-9DD7-4A0F7A0B7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91B037-7FCB-4D04-A898-DC10626824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D7C0D4-FE29-4A6B-A1A6-FC9440944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D0AA70-B1EE-4384-B2DB-1F010F0B5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08E7C0-F6ED-475B-AC16-15632716B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FD3F03-B1D5-47A7-804C-DBAE28700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6A153B-2581-44D6-BC83-67FA56F78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05100511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老年人健康现状及需求分析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社区老年人健康教育内容及方法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社区老年人健康教育实施策略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社区老年人健康教育效果评估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社区老年人健康教育挑战与对策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应对老龄化社会挑战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随着老龄化社会的到来，老年人健康问题日益突出，社区老年人健康教育旨在提高老年人健康意识和自我保健能力。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促进健康老龄化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通过健康教育，帮助老年人建立健康的生活方式和行为习惯，延缓老化过程，提高生活质量。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弥补家庭和社会照护不足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针对家庭和社会对老年人照护的不足，社区老年人健康教育可以作为一种有效的补充，让老年人在日常生活中更好地照顾自己。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提高健康素养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通过健康教育，老年人可以获取更多的健康知识和技能，提高自己的健康素养和保健能力。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促进心理健康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健康教育不仅关注身体健康，也注重心理健康。通过心理健康教育，老年人可以学会调节情绪、缓解压力的方法，保持良好的心态。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健康教育的最终目的是提高老年人的生活质量。通过健康的生活方式、合理的饮食、适当的运动等措施，老年人可以保持身体健康、精神愉悦，享受幸福的晚年生活。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预防和控制慢性病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老年人容易罹患各种慢性病，健康教育可以帮助他们了解慢性病的预防和控制方法，降低患病风险。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健康教育对老年人的重要性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老年人健康现状及需求分析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随着年龄的增长，老年人的身体机能逐渐下降，包括肌肉力量、平衡能力、柔韧性等。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身体机能下降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慢性疾病增多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125" r="12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心理问题突出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583" r="15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老年人患慢性疾病的风险增加，如高血压、糖尿病、关节炎等。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老年人容易出现孤独、抑郁、焦虑等心理问题，影响生活质量。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老年人健康现状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904" r="1290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老年人健康需求分析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老年人需要了解如何保持健康生活方式、预防疾病、合理用药等方面的知识。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老年人需要适当的运动锻炼来提高身体机能、增强免疫力、预防疾病。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老年人需要得到家庭和社会的关爱和支持，减轻心理压力，增强心理健康。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老年人需要积极参与社会活动，保持社交联系，延缓认知功能下降。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健康知识需求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运动锻炼需求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心理关爱需求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社会参与需求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社区老年人健康教育内容及方法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向老年人普及常见疾病的预防知识，如高血压、糖尿病、冠心病等，帮助他们了解疾病的危险因素和预防措施。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疾病预防知识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教育老年人养成健康的生活方式，包括合理饮食、适量运动、充足睡眠、戒烟限酒等，以提高他们的身体素质和免疫力。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关注老年人的心理健康，向他们传授心理健康知识，如如何调节情绪、缓解压力、保持积极乐观的心态等。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心理健康知识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教育老年人正确用药，包括药物的种类、用法、用量以及注意事项等，避免药物滥用和误用。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用药安全知识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健康教育内容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专题讲座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小组讨论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健康咨询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健康实践活动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邀请医学专家或健康教育师为老年人举办专题讲座，针对老年人的健康问题进行深入讲解和指导。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设立健康咨询台，为老年人提供个性化的健康咨询服务，解答他们在健康方面的疑问和困惑。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组织老年人进行小组讨论，让他们分享自己的健康经验和问题，相互学习和帮助。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组织老年人参加健康实践活动，如健身操、太极拳、瑜伽等，让他们在实践中学习和掌握健康技能。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社区老年人健康教育实施策略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https://d.book118.com/076051005113010045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2024-09-14T04:41:03.793</cp:lastPrinted>
  <dcterms:created xsi:type="dcterms:W3CDTF">2024-09-13T20:41:03Z</dcterms:created>
  <dcterms:modified xsi:type="dcterms:W3CDTF">2024-09-13T20:41:05Z</dcterms:modified>
</cp:coreProperties>
</file>