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284C25-5761-42A0-BFAE-03C03C73B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28482-D286-4098-B74A-D399CE3B9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4F42E-B8AF-43C6-8BAB-48354AEF7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479365-70AE-41DE-9C79-8FFA7A89A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608E86-223B-4EFE-AB7B-6C4317D1D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A0232F-1B83-4778-8175-0ECFC9FC3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DCCDFD-D593-459D-B059-1A57A2A0D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283E62-8A81-4181-8B29-D4203A8C6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FB9D41-BDA3-4748-810C-EE1AE0F9E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C424D-F7E4-4EE6-88F9-55A6A8F05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665077-999E-4CCF-9943-434448853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0512430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老板年终工作总结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团队建设与人才发展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市场拓展与品牌提升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内部管理优化与效率提升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感谢致辞与新年寄语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本年度主要工作完成情况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战略规划与目标制定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组织团队制定了公司的发展战略和年度目标，明确了各部门的工作重点和任务分工。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市场拓展与品牌建设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成功开拓了新的市场领域，提升了公司品牌知名度和影响力。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团队建设与人才培养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重视团队建设，优化组织结构，引进和培养了一批高素质的人才。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通过有效的市场策略和销售团队的努力，实现了公司营收的稳步增长。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营收增长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通过成本控制和资源优化配置，提高了公司的盈利水平。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关注客户需求，提升服务质量，客户满意度得到显著提高。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业绩指标达成情况分析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成功实施了多个创新项目，取得了显著的成果，为公司的长远发展奠定了基础。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创新项目推进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与多家知名企业建立了战略合作伙伴关系，共同推动行业发展。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合作伙伴关系建立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积极参与社会公益事业，履行企业社会责任，提升了公司的社会形象。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社会责任履行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重大项目进展及成果展示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团队建设与人才发展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团队规模与结构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今年我们成功组建了一支高素质、专业化的核心团队，涵盖了技术研发、市场营销、财务管理等关键领域，实现了团队规模的稳步扩张和结构的持续优化。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关键岗位招聘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针对公司战略发展需求，我们积极引进了一批在行业内具有丰富经验和优秀业绩的高端人才，有效提升了公司在各个领域的专业能力和竞争力。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员工培训与成长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我们注重员工的个人成长与职业发展，通过定期的内部培训、外部进修和职业规划辅导，为员工提供了良好的学习和发展平台，促进了员工个人能力的提升。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团队组建及优化情况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人才培养体系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我们建立了完善的人才培养体系，包括新员工入职培训、专业技能提升课程、领导力发展计划等，为员工的职业发展提供了有力的支持。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人才引进策略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我们制定了全面而系统的人才引进策略，包括校园招聘、社会招聘、内部推荐等多种渠道，以确保公司能够吸引到足够数量和质量的人才加入。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激励机制设计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为了激发员工的积极性和创造力，我们设计了多元化的激励机制，包括绩效奖金、股票期权、晋升机会等，让员工能够分享公司的发展成果。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9336" r="19336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人才引进、培养和激励机制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团队凝聚力增强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我们注重培养团队精神和协作意识，通过定期的团队建设活动、员工关怀措施和内部沟通平台，增强了团队的凝聚力和向心力。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260" r="1626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企业文化塑造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我们积极塑造具有独特魅力和核心价值观的企业文化，倡导创新、协作、责任和卓越的企业精神，为员工提供了一个积极向上、充满活力的工作环境。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员工满意度提升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我们关注员工的需求和感受，通过改善办公环境、提高福利待遇、优化工作流程等措施，提升了员工的满意度和忠诚度，为公司的可持续发展奠定了坚实的基础。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团队氛围及企业文化建设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市场拓展与品牌提升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通过多渠道的市场推广和拓展活动，成功吸引了50家新客户，实现了年初设定的目标。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新客户获取数量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加强对潜在客户的筛选和评估，提高了客户整体质量，为公司的长期发展奠定了坚实基础。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客户质量提升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在竞争激烈的市场环境中，通过精准的市场定位和营销策略，扩大了市场份额，提高了公司的知名度和美誉度。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市场份额扩大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市场开拓及新客户获取情况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传播渠道拓展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积极开拓线上和线下传播渠道，包括社交媒体、行业展会、论坛等，提高了品牌曝光度和影响力。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口碑营销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重视客户反馈和口碑传播，通过优质的产品和服务赢得了客户的信任和好评，形成了良好的口碑效应。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通过统一的公司形象设计、宣传资料和广告投放，塑造了公司专业、可靠的品牌形象。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品牌形象塑造与传播策略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https://d.book118.com/076051243035010034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2024-09-03T06:13:55.629</cp:lastPrinted>
  <dcterms:created xsi:type="dcterms:W3CDTF">2024-09-02T22:13:55Z</dcterms:created>
  <dcterms:modified xsi:type="dcterms:W3CDTF">2024-09-02T22:13:57Z</dcterms:modified>
</cp:coreProperties>
</file>