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BC9DA-211D-49AC-91D9-831C814E9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BC1A1-4DE8-49BC-B25E-FABE90C9C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BA485-EEF8-4637-8DF2-4A794AF8A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506A26-B7CD-46BA-AFEB-F6EA4289A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C8009D-179F-4FC1-AFFD-C6CB90675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D23DE3-E32B-4F39-A751-7779F063A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E1409F-4DD8-4B8B-BD17-63B616476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C2C77-6996-40CC-B943-91E40A3C0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C33EED-D077-4636-9F00-7559C32F0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50BCD-4F52-402F-99A8-BDD498141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4B8A0-DB84-48E8-B01E-1277F983D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5302024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党委换届工作报告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工作回顾与总结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候选人情况介绍及分析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未来五年工作规划与展望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加强组织领导和监督机制建设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对广大党员提出希望和要求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工作回顾与总结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经济发展稳步提升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五年来，我们坚持稳中求进工作总基调，实现了经济持续健康发展，地区生产总值年均增长保持在合理区间，财政收入稳步增长，居民人均可支配收入持续增加。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教育、医疗、文化、体育等社会事业取得长足发展，公共服务水平不断提高，人民群众获得感、幸福感、安全感显著增强。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我们牢固树立“绿水青山就是金山银山”的理念，加强生态文明建设，推动经济社会全面绿色转型，生态环境质量得到明显改善。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我们坚持全面从严治党，加强党的思想建设、组织建设、作风建设、反腐倡廉建设和制度建设，党的执政能力和领导水平得到显著提升。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社会事业全面进步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生态环境持续改善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党的建设不断加强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过去五年工作成绩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党的建设仍需深化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在党的建设方面，还存在一些亟待解决的问题，如部分党员干部理想信念不坚定、作风不扎实、腐败现象时有发生等。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经济结构不够优化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当前，我们面临着经济结构调整和转型升级的压力，传统产业占比过高，新兴产业和现代服务业发展不足。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社会治理存在短板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在社会治理方面，还存在一些突出问题和薄弱环节，如基层治理能力不足、社会矛盾纠纷化解机制不完善等。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生态环境治理仍需加强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尽管我们在生态环境治理方面取得了显著成效，但一些地区和领域的环境问题依然突出，生态修复和环境治理任务依然艰巨。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必须坚持党的领导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五年来的实践证明，只有坚持党的领导，才能确保各项事业沿着正确方向前进。我们必须始终坚持和加强党的全面领导，确保党中央决策部署得到贯彻落实。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必须坚持全面深化改革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改革是推动发展的根本动力。我们必须始终坚持全面深化改革，破除体制机制障碍，释放发展活力，推动经济社会持续健康发展。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必须坚持绿色发展理念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绿色发展是可持续发展的必由之路。我们必须始终坚持绿色发展理念，加强生态文明建设，推动经济社会全面绿色转型。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必须坚持以人民为中心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我们的一切工作都是为了人民群众的利益和福祉。我们必须始终坚持以人民为中心的发展思想，不断满足人民群众对美好生活的向往和需求。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经验教训与启示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党委换届背景与意义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458" r="124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党委换届是党的组织制度的重要组成部分，是加强党的建设、推动党的事业发展的必然要求。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贯彻党的组织制度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随着时代的进步和社会的发展，党委换届工作必须与时俱进，适应新形势、新任务的要求。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适应时代发展需要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党委换届是全面从严治党的重要环节，通过换届选举，可以进一步加强党的纪律性，推动全面从严治党向纵深发展。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推动全面从严治党向纵深发展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换届背景介绍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加强党的领导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党委换届选举是加强党的领导、巩固党的执政地位的重要举措，通过选举产生新一届党委班子，可以确保党的路线、方针、政策得到全面贯彻落实。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促进党内民主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党委换届选举是党内民主的重要体现，通过选举可以充分发扬党内民主，保障党员的民主权利，增强党组织的凝聚力和战斗力。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推动事业发展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党委换届选举是推动各项事业发展的重要契机，通过选举可以选拔出政治素质高、领导能力强、群众基础好的优秀干部进入党委班子，为事业发展提供坚强组织保障。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换届目的和意义阐述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落实全面从严治党要求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新时期党建工作要求全面落实从严治党要求，加强党的政治建设、思想建设、组织建设、作风建设、纪律建设等方面的工作。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加强基层党组织建设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新时期党建工作要求加强基层党组织建设，推动基层党组织全面进步、全面过硬，发挥战斗堡垒作用。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推进党的制度建设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新时期党建工作要求推进党的制度建设，完善党的制度体系，提高制度执行力，推动党的建设向制度化、规范化方向发展。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新时期党建工作要求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候选人情况介绍及分析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姓名、性别、年龄、民族、籍贯等基本信息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学历、学位、专业背景及工作经历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政治面貌、党内职务及任职时间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8500" r="185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候选人基本情况介绍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坚持原则，秉公办事，廉洁奉公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德的表现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遵守党的纪律，维护党的团结统一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候选人德才表现评价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8382" b="8382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密切联系群众，关心群众疾苦，为群众办实事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5693" r="15693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1405" r="11405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候选人德才表现评价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https://d.book118.com/076053020243010102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2024-09-28T00:32:42.055</cp:lastPrinted>
  <dcterms:created xsi:type="dcterms:W3CDTF">2024-09-27T16:32:42Z</dcterms:created>
  <dcterms:modified xsi:type="dcterms:W3CDTF">2024-09-27T16:32:44Z</dcterms:modified>
</cp:coreProperties>
</file>