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451335-545E-4E4A-A5CE-ABD5BF7CC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45A610-5215-45EB-A73F-79D5022DF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450B40-B1FC-4F5E-886A-CADA12FE2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386C77-1B2E-410B-87FC-222DCE48E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21DEA6-127C-4B0F-B419-1E781AC46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D6BD85-5929-4BA2-9F76-13251FF21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DFD2EA-CC8C-4737-975D-3980F0BE1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4565C8-66F6-4C96-BF33-05DD7C83D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D4ED56-E214-406A-AD5A-D9407B04A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C34842-1EA2-4127-B660-B34AF27FE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D4695A-9A54-442B-9709-AB1FCDF94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05314423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微笑态度培养积极心态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微笑态度的重要性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微笑与积极心态的关联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如何培养微笑态度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微笑态度在各个领域的应用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微笑态度对个人成长的影响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微笑态度的重要性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展现友善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提升形象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66" r="556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提升个人魅力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微笑能够让人看起来更加自信、从容，从而增强个人魅力。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微笑是表达友善和亲切的有效方式，能够让人感受到温暖和善意。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一个经常微笑的人通常会给人留下积极、阳光的印象，有利于提升个人形象。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微笑有助于缓解紧张和压力，让人感到更加轻松和自在。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减轻压力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改善心情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打破僵局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微笑可以促进大脑释放内啡肽等快乐激素，从而改善心情。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在尴尬或紧张的场合，微笑可以打破僵局，缓解气氛。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缓解紧张气氛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微笑是表达友好和善意的方式，能够增进友谊和亲密关系。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958" r="1595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增进友谊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在工作中，微笑可以促进同事之间的合作和交流，提高工作效率。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加强合作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微笑可以让人感到更加真诚和可信，从而有助于赢得他人的信任。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赢得信任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促进人际关系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微笑与积极心态的关联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微笑是积极心态的表现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微笑反映内心的喜悦和满足，是积极情绪的自然流露。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微笑能够传递友善、亲切和开放的态度，有助于建立良好的人际关系。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微笑可以减轻压力和紧张感，提升个体的心理健康。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积极心态使人更容易看到事物的美好面，从而引发微笑的情绪反应。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拥有积极心态的人更能够欣赏生活中的乐趣，微笑成为他们表达幸福的方式。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积极心态有助于增强自信和乐观，使人在面对困难时也能保持微笑。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632" r="563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0593" b="2059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957" r="5957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积极心态促进微笑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微笑可以促进大脑释放内啡肽等快乐激素，进一步巩固积极心态。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积极心态有助于人们更频繁地微笑，形成微笑的习惯，从而维持良好的情绪状态。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31266" b="31266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微笑与积极心态相互促进，形成良性循环，有助于提升个体的幸福感和生活质量。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微笑与积极心态的良性循环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如何培养微笑态度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理解乐观主义是一种可以培养和选择的态度，而非天生的性格特质。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认识到乐观是一种选择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将困难和挑战视为成长的机会，而非障碍。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积极面对挑战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关注生活中的积极方面，感激所拥有的事物和人际关系。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培养感恩之心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保持乐观心态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留意周围的美景、艺术、音乐等，培养对美的感知能力。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发现生活中的美好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083" r="1308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重视与亲朋好友的相处时光，关注彼此的成长和进步。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珍惜人际关系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勇于尝试新的活动、旅行或学习新技能，让生活充满新鲜感和乐趣。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尝试新事物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学会欣赏美好事物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https://d.book118.com/076053144233010050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2024-09-16T10:56:06.999</cp:lastPrinted>
  <dcterms:created xsi:type="dcterms:W3CDTF">2024-09-16T02:56:07Z</dcterms:created>
  <dcterms:modified xsi:type="dcterms:W3CDTF">2024-09-16T02:56:09Z</dcterms:modified>
</cp:coreProperties>
</file>