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73C2B-1FD8-4104-9A76-EDABC893D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EB1D2-18DB-4480-81F6-434F02828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9E602-8B43-4508-91B9-F0F69CF61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6E9B9-BCC9-42A0-B885-9E900EE43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6DB0A5-D788-437A-A858-6564DA1A5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7EC22D-F68B-40D2-BCD0-0E53B368F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DD3AB2-9310-46E7-9231-E40165871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1283E-F231-4B87-9FA5-0C2D82D54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D2971-6C05-44F0-A148-F3544E854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73F4D-2407-4B39-B739-4DDB4A8F2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2276F-99B0-4287-9722-A321D485D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5320303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师资队伍建设与培训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学生综合素质评价及教育改革实践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学校管理与服务水平提升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全体教师按照教育教学计划，认真备课、上课，确保教学进度与教学质量。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教学计划执行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课堂教学改革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教研活动开展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积极推进课堂教学改革，采用多样化的教学方法和手段，提高学生的学习兴趣和积极性。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定期组织教研活动，围绕教学中的问题开展研讨，促进教师之间的交流和合作。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认真落实德育课程计划，通过开展主题班会、德育讲座等形式，对学生进行思想道德教育。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德育课程实施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注重学生的行为习惯培养，通过榜样示范、实践锻炼等方式，引导学生养成良好的行为习惯。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行为习惯培养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关注学生的心理健康，通过开展心理辅导、心理咨询等活动，帮助学生解决心理问题，增强心理素质。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94" b="89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体育、艺术及科技活动成果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体育活动开展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积极组织各类体育活动，如运动会、体育比赛等，提高学生的身体素质和运动技能。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艺术活动成果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举办艺术节、文艺汇演等艺术活动，为学生提供展示才艺的平台，培养学生的审美情趣和艺术素养。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科技活动成果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开展科技节、科技创新大赛等活动，鼓励学生参与科技创新和实践活动，提高学生的科技素养和实践能力。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对校园进行绿化、美化，营造优美的校园环境，为学生提供良好的学习和生活氛围。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校园环境改善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组织各类文化活动，如读书节、文化节等，丰富学生的校园文化生活，提高学生的文化素养。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文化活动丰富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加强校风学风建设，营造积极向上、勤奋好学的校园氛围，促进学生的全面发展。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校风学风建设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校园文化建设成果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师资队伍建设与培训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学历层次提升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鼓励教师参加在职进修和研究生课程学习，提高了教师队伍的整体学历水平。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年龄结构优化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通过引进年轻教师和鼓励老教师继续发挥作用，实现了教师队伍年龄结构的合理分布。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学科结构均衡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根据学校课程设置和实际需求，合理配置各学科教师资源，确保了教育教学工作的顺利开展。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教师队伍结构优化情况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科研能力提升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鼓励教师参与课题研究、学术交流等活动，提高了教师的科研能力和学术素养。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信息技术应用培训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加强教师信息技术应用能力的培训，如多媒体课件制作、网络教学平台使用等，促进了信息技术与教育教学的深度融合。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教育教学能力培训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组织教师参加各类教育教学能力培训，如教学设计、课堂管理、教学评价等，提高了教师的教育教学水平。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教师专业素养提升措施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通过教学比赛、综合评价等方式选拔出骨干教师，为其提供更多的发展机会和资源支持。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骨干教师选拔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针对骨干教师的特点和需求，制定个性化的培养方案，如参加高端研修、承担重要课题等，促进了其快速成长。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个性化培养方案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加大对骨干教师的表彰和奖励力度，如设立骨干教师津贴、优先晋升职称等，激发了其工作热情和创造力。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激励机制完善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骨干教师培养及激励机制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对新入职的教职工进行系统的岗前培训，使其尽快熟悉工作环境和岗位要求。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根据教职工的实际需求和学校发展目标，组织丰富多彩的在职培训活动，如专题讲座、经验分享、团队建设等。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对每次培训活动的效果进行评估和反馈，及时总结经验教训并调整培训计划和内容，确保了培训工作的针对性和实效性。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875" r="27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教职工培训活动回顾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学生综合素质评价及教育改革实践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根据学生年龄特点和成长规律，制定科学合理的评价标准，关注学生品德、学业、身心、艺术、社会实践等多方面的发展。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评价标准科学化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采用定量与定性相结合的评价方式，包括考试、测验、作品展示、口头表达、实践操作等多种形式，全面客观地评价学生的综合素质。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评价方式多元化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将评价结果作为学生评优评先、升学推荐等方面的重要依据，同时为学生提供个性化的成长建议和指导。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评价结果有效运用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学生综合素质评价体系完善情况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https://d.book118.com/076053203031010050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2024-09-15T08:09:32.194</cp:lastPrinted>
  <dcterms:created xsi:type="dcterms:W3CDTF">2024-09-15T00:09:32Z</dcterms:created>
  <dcterms:modified xsi:type="dcterms:W3CDTF">2024-09-15T00:09:34Z</dcterms:modified>
</cp:coreProperties>
</file>