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39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0ED6C-82CE-41A7-9FE8-0BB096C1D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E88B6-8077-4FC8-8D59-7A6D82768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B4F291-501E-4DAB-81A3-EAC864D2F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0DC4ED-9142-4BFB-9F5E-17D3B5F7D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7B495C-ADC4-4583-8066-6333B42B6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B34991-9678-4F26-95F6-F47476793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A7B275-EA65-4DB0-A701-6FDAE2712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3F25D0-4D3E-4D09-9F53-8E91F299CA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15EC80-5D64-4362-8EBD-493DBC898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C949C-75D7-49B5-8C33-A696F7E44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5E5AB9-8F64-4CBC-9621-405A0BB32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23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26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28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29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0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1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3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85000">
                    <a:schemeClr val="accent2">
                      <a:alpha val="5000"/>
                    </a:schemeClr>
                  </a:gs>
                  <a:gs pos="0">
                    <a:schemeClr val="accent2">
                      <a:alpha val="70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35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19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5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17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55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19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1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18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20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1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2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3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4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5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19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85000">
                  <a:schemeClr val="accent2">
                    <a:alpha val="500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100000">
                <a:schemeClr val="accent2">
                  <a:alpha val="0"/>
                </a:schemeClr>
              </a:gs>
              <a:gs pos="28000">
                <a:schemeClr val="accent2"/>
              </a:gs>
              <a:gs pos="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100000">
                <a:schemeClr val="accent1"/>
              </a:gs>
              <a:gs pos="48000">
                <a:schemeClr val="accent2">
                  <a:alpha val="7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14" Type="http://schemas.openxmlformats.org/officeDocument/2006/relationships/tags" Target="../tags/tag178.xml" /><Relationship Id="rId15" Type="http://schemas.openxmlformats.org/officeDocument/2006/relationships/tags" Target="../tags/tag179.xml" /><Relationship Id="rId16" Type="http://schemas.openxmlformats.org/officeDocument/2006/relationships/tags" Target="../tags/tag180.xml" /><Relationship Id="rId17" Type="http://schemas.openxmlformats.org/officeDocument/2006/relationships/tags" Target="../tags/tag181.xml" /><Relationship Id="rId18" Type="http://schemas.openxmlformats.org/officeDocument/2006/relationships/tags" Target="../tags/tag18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053212154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数字摄影和图像处理技术在媒体中的应用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100" b="1" kern="0" spc="100">
                <a:solidFill>
                  <a:schemeClr val="lt1">
                    <a:lumMod val="100000"/>
                  </a:schemeClr>
                </a:solidFill>
                <a:effectLst/>
                <a:uFillTx/>
                <a:latin typeface="+中文标题" charset="0"/>
                <a:ea typeface="+mj-ea"/>
              </a:rPr>
              <a:t>数字摄影技术的兴起</a:t>
            </a:r>
            <a:endParaRPr lang="zh-CN" altLang="en-US" sz="1100" b="1" kern="0" spc="100">
              <a:solidFill>
                <a:schemeClr val="lt1">
                  <a:lumMod val="100000"/>
                </a:schemeClr>
              </a:solidFill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8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100" b="1" kern="0" spc="100">
                <a:solidFill>
                  <a:schemeClr val="lt1">
                    <a:lumMod val="100000"/>
                  </a:schemeClr>
                </a:solidFill>
                <a:effectLst/>
                <a:uFillTx/>
                <a:latin typeface="+中文标题" charset="0"/>
                <a:ea typeface="+mj-ea"/>
              </a:rPr>
              <a:t>数字图像处理技术的应用</a:t>
            </a:r>
            <a:endParaRPr lang="zh-CN" altLang="en-US" sz="1100" b="1" kern="0" spc="100">
              <a:solidFill>
                <a:schemeClr val="lt1">
                  <a:lumMod val="100000"/>
                </a:schemeClr>
              </a:solidFill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12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100" b="1" kern="0" spc="100">
                <a:solidFill>
                  <a:schemeClr val="lt1">
                    <a:lumMod val="100000"/>
                  </a:schemeClr>
                </a:solidFill>
                <a:effectLst/>
                <a:uFillTx/>
                <a:latin typeface="+中文标题" charset="0"/>
                <a:ea typeface="+mj-ea"/>
              </a:rPr>
              <a:t>数字摄影和图像处理技术在媒体中的融合应用</a:t>
            </a:r>
            <a:endParaRPr lang="zh-CN" altLang="en-US" sz="1100" b="1" kern="0" spc="100">
              <a:solidFill>
                <a:schemeClr val="lt1">
                  <a:lumMod val="100000"/>
                </a:schemeClr>
              </a:solidFill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18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2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uFillTx/>
                <a:latin typeface="+中文标题" charset="0"/>
                <a:ea typeface="+mj-ea"/>
              </a:rPr>
              <a:t>数字摄影和图像处理技术在媒体中的挑战与前景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24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uFillTx/>
                <a:latin typeface="+中文标题" charset="0"/>
                <a:ea typeface="+mj-ea"/>
              </a:rPr>
              <a:t>案例分析：数字摄影和图像处理技术在媒体中的应用实例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4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uFillTx/>
                <a:latin typeface="+中文标题" charset="0"/>
                <a:ea typeface="+mj-ea"/>
              </a:rPr>
              <a:t>总结：数字摄影和图像处理技术在媒体中的重要性及影响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43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数字摄影技术的兴起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传统摄影与数字摄影的对比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摄影技术发展历程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传统摄影与数字摄影的区别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数字摄影的优势与劣势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传统摄影与数字摄影的融合与发展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数字摄影技术的发展历程</a:t>
            </a:r>
            <a:endParaRPr lang="zh-CN" altLang="en-US"/>
          </a:p>
        </p:txBody>
      </p:sp>
      <p:sp>
        <p:nvSpPr>
          <p:cNvPr id="31" name="圆角矩形 30"/>
          <p:cNvSpPr/>
          <p:nvPr>
            <p:custDataLst>
              <p:tags r:id="rId2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66" name="圆角矩形 65"/>
          <p:cNvSpPr/>
          <p:nvPr>
            <p:custDataLst>
              <p:tags r:id="rId3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3" name="圆角矩形 72"/>
          <p:cNvSpPr/>
          <p:nvPr>
            <p:custDataLst>
              <p:tags r:id="rId4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9" name="圆角矩形 78"/>
          <p:cNvSpPr/>
          <p:nvPr>
            <p:custDataLst>
              <p:tags r:id="rId5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4" name="圆角矩形 35"/>
          <p:cNvSpPr/>
          <p:nvPr>
            <p:custDataLst>
              <p:tags r:id="rId6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圆角矩形 35"/>
          <p:cNvSpPr/>
          <p:nvPr>
            <p:custDataLst>
              <p:tags r:id="rId7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圆角矩形 35"/>
          <p:cNvSpPr/>
          <p:nvPr>
            <p:custDataLst>
              <p:tags r:id="rId8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圆角矩形 35"/>
          <p:cNvSpPr/>
          <p:nvPr>
            <p:custDataLst>
              <p:tags r:id="rId9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4307558" y="1419613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早期数字摄影技术：起源于20世纪80年代，采用电荷耦合器件（CCD）或互补金属氧化物半导体（CMOS）传感器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4307558" y="2655928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数字摄影技术的兴起：随着计算机技术和互联网的发展，数字摄影技术逐渐普及，成为摄影领域的重要分支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4307558" y="3892244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数字摄影技术的进步：不断改进的传感器、镜头和处理器技术使得数字摄影作品质量不断提高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307558" y="5128560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数字摄影技术的未来：随着人工智能和机器学习的发展，数字摄影技术将更加智能化，能够实现更加自动化的拍摄和处理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数字摄影技术的优势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方便快捷：数字摄影技术可以快速拍摄和保存照片，无需胶卷和冲洗过程。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成本低廉：数字摄影技术降低了拍摄成本，无需购买胶卷和处理费用。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易于编辑：数字摄影技术可以方便地对照片进行编辑和修饰，提高照片质量。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易于分享：数字摄影技术可以方便地将照片分享到社交媒体等平台，与朋友和家人分享。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数字图像处理技术的应用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图像处理软件介绍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Lightroom：专业的照片管理软件，提供强大的图像编辑和组织功能，适用于摄影师和设计师。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Photoshop：专业的图像处理软件，功能强大，广泛应用于广告、摄影、设计等领域。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GIMP：免费的开源图像处理软件，具有与Photoshop相似的功能，适用于各种操作系统。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Canva：在线设计平台，提供丰富的图像处理和设计工具，适用于个人和团队。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数字图像处理的基本操作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图像变换：包括缩放、旋转、裁剪等基本操作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图像调整：包括亮度、对比度、色彩平衡等基本参数的调整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图像修复：对图像中的瑕疵、污点等进行修复和修饰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图像增强：通过算法和技术手段提高图像的清晰度、细节表现等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数字图像处理的应用领域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医学影像处理：提高诊断准确性和效率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遥感图像处理：用于地理信息系统和环境监测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军事领域：用于情报分析和目标识别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艺术领域：修复和增强历史文物和艺术品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数字摄影和图像处理技术在媒体中的融合应用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新闻摄影中的数字摄影技术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数字摄影技术的优势：高分辨率、高清晰度、易于编辑和传输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数字摄影技术在新闻摄影中的应用：现场拍摄、后期制作、实时传输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数字摄影技术对新闻摄影的影响：提高新闻的真实性和时效性，降低成本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数字摄影技术的未来发展：更高清的画质、更快速的处理速度、更多的应用场景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广告摄影中的数字图像处理技术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17942" y="391374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数字图像处理技术对广告摄影的影响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17942" y="5201298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广告摄影中数字图像处理技术的优势与挑战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17942" y="136440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广告摄影的背景和目的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17942" y="2653247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数字图像处理技术在广告摄影中的应用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https://d.book118.com/076053212154010055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EXT_FORE_SCHEMECOLOR_INDEX" val="6"/>
  <p:tag name="KSO_WM_UNIT_TEXT_LINE_FILL_TYPE" val="2"/>
  <p:tag name="KSO_WM_UNIT_TYPE" val="a"/>
  <p:tag name="KSO_WM_UNIT_USESOURCEFORMAT_APPLY" val="0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" val="5"/>
  <p:tag name="KSO_WM_UNIT_TEXT_LINE_FILL_TYPE" val="2"/>
  <p:tag name="KSO_WM_UNIT_TYPE" val="b"/>
  <p:tag name="KSO_WM_UNIT_USESOURCEFORMAT_APPLY" val="0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2"/>
  <p:tag name="KSO_WM_UNIT_TEXT_FILL_TYPE" val="1"/>
  <p:tag name="KSO_WM_UNIT_TYPE" val="l_h_a"/>
  <p:tag name="KSO_WM_UNIT_USESOURCEFORMAT_APPLY" val="0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2"/>
  <p:tag name="KSO_WM_UNIT_TEXT_FILL_TYPE" val="1"/>
  <p:tag name="KSO_WM_UNIT_TYPE" val="l_h_a"/>
  <p:tag name="KSO_WM_UNIT_USESOURCEFORMAT_APPLY" val="0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2"/>
  <p:tag name="KSO_WM_UNIT_TEXT_FILL_TYPE" val="1"/>
  <p:tag name="KSO_WM_UNIT_TYPE" val="l_h_a"/>
  <p:tag name="KSO_WM_UNIT_USESOURCEFORMAT_APPLY" val="0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2"/>
  <p:tag name="KSO_WM_UNIT_TEXT_FILL_TYPE" val="1"/>
  <p:tag name="KSO_WM_UNIT_TYPE" val="l_h_a"/>
  <p:tag name="KSO_WM_UNIT_USESOURCEFORMAT_APPLY" val="0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2"/>
  <p:tag name="KSO_WM_UNIT_TEXT_FILL_TYPE" val="1"/>
  <p:tag name="KSO_WM_UNIT_TYPE" val="l_h_a"/>
  <p:tag name="KSO_WM_UNIT_USESOURCEFORMAT_APPLY" val="0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2"/>
  <p:tag name="KSO_WM_UNIT_TEXT_FILL_TYPE" val="1"/>
  <p:tag name="KSO_WM_UNIT_TYPE" val="l_h_a"/>
  <p:tag name="KSO_WM_UNIT_USESOURCEFORMAT_APPLY" val="0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46.xml><?xml version="1.0" encoding="utf-8"?>
<p:tagLst xmlns:p="http://schemas.openxmlformats.org/presentationml/2006/main">
  <p:tag name="KSO_WM_TEMPLATE_CATEGORY" val="custom"/>
  <p:tag name="KSO_WM_TEMPLATE_INDEX" val="2023099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1_1"/>
  <p:tag name="KSO_WM_UNIT_INDEX" val="1_1_1"/>
  <p:tag name="KSO_WM_UNIT_ISCONTENTSTITLE" val="0"/>
  <p:tag name="KSO_WM_UNIT_ISNUMDGMTITLE" val="0"/>
  <p:tag name="KSO_WM_UNIT_LAYERLEVEL" val="1_1_1"/>
  <p:tag name="KSO_WM_UNIT_LINE_FILL_TYPE" val="2"/>
  <p:tag name="KSO_WM_UNIT_LINE_FORE_SCHEMECOLOR_INDEX" val="14"/>
  <p:tag name="KSO_WM_UNIT_NOCLEAR" val="0"/>
  <p:tag name="KSO_WM_UNIT_PRESET_TEXT" val="添加标题"/>
  <p:tag name="KSO_WM_UNIT_SHADOW_SCHEMECOLOR_INDEX" val="5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4_1"/>
  <p:tag name="KSO_WM_UNIT_INDEX" val="1_4_1"/>
  <p:tag name="KSO_WM_UNIT_ISCONTENTSTITLE" val="0"/>
  <p:tag name="KSO_WM_UNIT_ISNUMDGMTITLE" val="0"/>
  <p:tag name="KSO_WM_UNIT_LAYERLEVEL" val="1_1_1"/>
  <p:tag name="KSO_WM_UNIT_LINE_FILL_TYPE" val="2"/>
  <p:tag name="KSO_WM_UNIT_LINE_FORE_SCHEMECOLOR_INDEX" val="14"/>
  <p:tag name="KSO_WM_UNIT_NOCLEAR" val="0"/>
  <p:tag name="KSO_WM_UNIT_PRESET_TEXT" val="添加标题"/>
  <p:tag name="KSO_WM_UNIT_SHADOW_SCHEMECOLOR_INDEX" val="5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3_1"/>
  <p:tag name="KSO_WM_UNIT_INDEX" val="1_3_1"/>
  <p:tag name="KSO_WM_UNIT_ISCONTENTSTITLE" val="0"/>
  <p:tag name="KSO_WM_UNIT_ISNUMDGMTITLE" val="0"/>
  <p:tag name="KSO_WM_UNIT_LAYERLEVEL" val="1_1_1"/>
  <p:tag name="KSO_WM_UNIT_LINE_FILL_TYPE" val="2"/>
  <p:tag name="KSO_WM_UNIT_LINE_FORE_SCHEMECOLOR_INDEX" val="14"/>
  <p:tag name="KSO_WM_UNIT_NOCLEAR" val="0"/>
  <p:tag name="KSO_WM_UNIT_PRESET_TEXT" val="添加标题"/>
  <p:tag name="KSO_WM_UNIT_SHADOW_SCHEMECOLOR_INDEX" val="5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2_1"/>
  <p:tag name="KSO_WM_UNIT_INDEX" val="1_2_1"/>
  <p:tag name="KSO_WM_UNIT_ISCONTENTSTITLE" val="0"/>
  <p:tag name="KSO_WM_UNIT_ISNUMDGMTITLE" val="0"/>
  <p:tag name="KSO_WM_UNIT_LAYERLEVEL" val="1_1_1"/>
  <p:tag name="KSO_WM_UNIT_LINE_FILL_TYPE" val="2"/>
  <p:tag name="KSO_WM_UNIT_LINE_FORE_SCHEMECOLOR_INDEX" val="14"/>
  <p:tag name="KSO_WM_UNIT_NOCLEAR" val="0"/>
  <p:tag name="KSO_WM_UNIT_PRESET_TEXT" val="添加标题"/>
  <p:tag name="KSO_WM_UNIT_SHADOW_SCHEMECOLOR_INDEX" val="5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65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2.xml><?xml version="1.0" encoding="utf-8"?>
<p:tagLst xmlns:p="http://schemas.openxmlformats.org/presentationml/2006/main">
  <p:tag name="KSO_WM_TEMPLATE_CATEGORY" val="custom"/>
  <p:tag name="KSO_WM_TEMPLATE_INDEX" val="2023099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21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6.xml><?xml version="1.0" encoding="utf-8"?>
<p:tagLst xmlns:p="http://schemas.openxmlformats.org/presentationml/2006/main">
  <p:tag name="KSO_WM_TEMPLATE_CATEGORY" val="custom"/>
  <p:tag name="KSO_WM_TEMPLATE_INDEX" val="2023099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100000">
              <a:schemeClr val="accent1"/>
            </a:gs>
            <a:gs pos="48000">
              <a:schemeClr val="accent2">
                <a:alpha val="70000"/>
              </a:schemeClr>
            </a:gs>
          </a:gsLst>
          <a:lin ang="1080000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+中文标题</vt:lpstr>
      <vt:lpstr>mn-cs</vt:lpstr>
      <vt:lpstr>Wingdings</vt:lpstr>
      <vt:lpstr>Office Theme</vt:lpstr>
      <vt:lpstr>数字摄影和图像处理技术在媒体中的应用</vt:lpstr>
      <vt:lpstr>目录</vt:lpstr>
      <vt:lpstr>数字摄影技术的兴起</vt:lpstr>
      <vt:lpstr>传统摄影与数字摄影的对比</vt:lpstr>
      <vt:lpstr>数字摄影技术的发展历程</vt:lpstr>
      <vt:lpstr>数字摄影技术的优势</vt:lpstr>
      <vt:lpstr>数字图像处理技术的应用</vt:lpstr>
      <vt:lpstr>图像处理软件介绍</vt:lpstr>
      <vt:lpstr>数字图像处理的基本操作</vt:lpstr>
      <vt:lpstr>数字图像处理的应用领域</vt:lpstr>
      <vt:lpstr>数字摄影和图像处理技术在媒体中的融合应用</vt:lpstr>
      <vt:lpstr>新闻摄影中的数字摄影技术</vt:lpstr>
      <vt:lpstr>广告摄影中的数字图像处理技术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2024-09-23T07:31:03.453</cp:lastPrinted>
  <dcterms:created xsi:type="dcterms:W3CDTF">2024-09-22T23:31:03Z</dcterms:created>
  <dcterms:modified xsi:type="dcterms:W3CDTF">2024-09-22T23:31:05Z</dcterms:modified>
</cp:coreProperties>
</file>