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CEEBE-5835-4AB4-9125-FA9363B20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F1714-D880-4FA9-ABF6-D4ADD7B3A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23C9E7-75FB-49F7-8168-D18AA73AA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C7AEE4-67AD-4237-B6EF-5FD67060E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EE314C-5A90-4C7F-A43B-D345002B2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C8C1A5-FE7F-4446-8BE7-D0EAB88E0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0B96C4-4344-4679-A798-C89240466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39A771-1644-4BB4-B227-CF9D28D9D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649D49-92A9-4716-B883-44CB9D94F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F0150-210C-4770-9C62-E9E52D4A5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A70C2-56B7-4D09-BC43-5D7B7730F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054103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中国古代文化的思想内涵与信仰价值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中国古代文化的思想内涵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中国古代文化的信仰价值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中国古代文化与现代社会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中国古代文化在国际交流中的地位和影响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深入了解中国古代文化的哲学思想、伦理道德、审美观念等方面，挖掘其独特的思想内涵和精神特质。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探究中国古代文化的思想内涵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揭示中国古代文化对于信仰、宗教、神灵等方面的理解和追求，探讨其在现代社会中的信仰价值。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阐述中国古代文化的信仰价值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通过深入研究中国古代文化的思想内涵与信仰价值，传承和弘扬中华优秀传统文化，增强文化自信。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传承和弘扬中华优秀传统文化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学术价值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文化传承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社会应用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国际交流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453" b="1645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31" r="166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丰富和完善中国古代文化的研究体系，推动相关学科的深入发展。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挖掘和传承中国古代文化的优秀基因，为现代文化建设提供历史借鉴和智力支持。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将中国古代文化的思想内涵与信仰价值应用于现代社会，促进社会稳定、和谐与进步。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展示中国古代文化的独特魅力和世界意义，推动中华文化与世界其他文化的交流与互鉴。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中国古代文化的思想内涵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倡导顺应自然、尊重自然、保护自然的价值观念，体现人类与自然和谐共生的理念。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宇宙观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认为宇宙是一个和谐统一的整体，天与人之间存在密切的联系和相互影响。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强调人与自然的和谐相处，追求与天地同呼吸、共命运的境界。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天人合一观念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主张在处理问题时保持中立，不偏不倚，寻求折中、调和的解决之道。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中立思想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和谐思想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208" r="5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实践智慧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强调人与人之间的和谐关系，追求个人与社会的平衡发展。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体现了一种实践智慧，即在现实生活中运用理性思考和权衡利弊得失的能力。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中庸之道思想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125" b="19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仁爱之心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倡导仁爱之心，关爱他人，尊重生命，以仁爱为道德行为的最高准则。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礼制规范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注重礼制规范，强调社会等级和尊卑有序，维护社会稳定和人际关系的和谐。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内省自律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强调个人的内省自律，通过自我反省和约束来达到道德修养的目的。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道德伦理观念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中国古代文化的信仰价值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古代中国人认为天地是宇宙的本源，万物生长其间，形成了一套独特的天地宇宙观。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750" b="16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天地宇宙观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人们相信自然界存在着不可抗拒的力量，因此提倡顺应自然、与自然和谐相处的思想。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顺应自然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通过祭祀天地来表达对自然的敬畏和感恩，祈求风调雨顺、五谷丰登。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祭祀天地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对天地自然的敬畏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33" b="17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对祖先的崇拜与信仰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祖先崇拜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古代中国人非常重视祖先崇拜，认为祖先是家族和民族的根基，应该得到后人的尊敬和供奉。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家谱与祠堂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通过家谱记载家族历史，祠堂作为祭祀祖先的场所，体现了对祖先的敬仰之情。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传承家风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祖先崇拜还包含了传承家风、弘扬家族美德的意义，让后人铭记家族传统和文化。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https://d.book118.com/076054103154010050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2024-09-16T02:25:35.966</cp:lastPrinted>
  <dcterms:created xsi:type="dcterms:W3CDTF">2024-09-15T18:25:35Z</dcterms:created>
  <dcterms:modified xsi:type="dcterms:W3CDTF">2024-09-15T18:25:38Z</dcterms:modified>
</cp:coreProperties>
</file>