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1BC3F-1B92-417B-9163-4385E667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2F386-DC33-40E3-978B-728F974E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661F-A152-4679-8171-450553CE3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69614-B242-4324-ABFC-2CE22D8C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66AEE-F9FB-49DE-82B8-07613DB2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5225A-6D3E-4A14-81B3-7139EF60A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C04D9-10E3-45EB-A3EA-FA443E71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29280-45DD-414D-BD8C-60B34A5A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CCAD5-78AE-4C79-B46F-DFD550B9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BBABF-2061-45F3-A2C5-68DC15550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257F8-5C18-476B-900D-87DA3B96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54112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健康教育自查自纠报告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健康教育状况概述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自查自纠工作的开展情况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问题整改情况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经验教训总结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本报告旨在全面梳理和评估健康教育工作中存在的问题，通过自查自纠，发现并纠正不当行为，提高健康教育工作的质量和效果。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随着社会对健康教育的关注度不断提高，健康教育工作的要求和标准也在逐步提高。为了更好地满足社会需求，提高健康教育工作的水平，有必要进行一次全面的自查自纠，确保工作规范、科学、有效。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通过自查自纠，可以展示出健康教育机构对工作的认真态度和负责精神，树立起良好的社会形象和公信力。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规范工作行为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通过自查自纠，可以发现并纠正工作中存在的违规行为，确保工作符合相关法律法规和规章制度的要求，提高工作的规范性和合法性。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提高工作质量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通过自查自纠，可以发现工作中的不足和问题，及时采取措施进行改进和优化，提高工作的质量和效果。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增强责任感和使命感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自查自纠是一种自我监督和自我完善的过程，可以增强工作人员的责任感和使命感，提高工作积极性和主动性。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自查自纠工作的意义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健康教育状况概述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目前，学校已经开设了健康教育课程，涵盖了营养、运动、心理健康等方面的知识。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健康教育课程设置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学校定期组织健康教育活动，如健康周、运动会等，旨在提高学生的健康意识和参与度。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学校拥有丰富的健康教育资源，如教材、图书、网络资源等，为学生提供多样化的学习途径。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部分课程内容较为陈旧，未能及时更新，无法满足学生的实际需求。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83" r="7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课程设置不够完善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部分学生对于健康教育活动的参与度不高，缺乏积极性。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活动参与度不高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部分学生未能充分利用学校提供的健康教育资源，缺乏有效的引导和支持。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缺乏更新机制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由于缺乏有效的更新机制，导致课程内容无法及时更新。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宣传力度不足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学校对于健康教育活动的宣传力度不足，导致学生缺乏了解和兴趣。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指导力度不够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学校对于学生健康教育资源利用的指导力度不够，导致学生无法充分利用资源。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自查自纠工作的开展情况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成立自查自纠工作小组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由健康教育专家、教育部门代表、学校领导等组成，负责制定自查自纠计划和实施方案。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根据实际情况制定自查自纠计划，明确时间安排、检查内容、检查方法等。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组织培训与指导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对参与自查自纠工作的人员进行培训和指导，确保工作质量和效率。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工作组织与实施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检查健康教育课程设置是否合理，是否符合国家课程标准；教学方法是否科学有效。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课程设置与实施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教师资质与培训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教材与教学资源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学生评价与反馈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核实健康教育教师的资质，检查教师培训情况，确保教师具备足够的专业知识和教学能力。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审查教材内容是否科学、准确、符合学生认知特点；教学资源是否丰富多样。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通过问卷调查、座谈会等方式收集学生对健康教育的评价和反馈，了解学生的学习需求和意见。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重点检查内容及方法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https://d.book118.com/076054112045010103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2024-09-28T11:44:17.695</cp:lastPrinted>
  <dcterms:created xsi:type="dcterms:W3CDTF">2024-09-28T03:44:17Z</dcterms:created>
  <dcterms:modified xsi:type="dcterms:W3CDTF">2024-09-28T03:44:19Z</dcterms:modified>
</cp:coreProperties>
</file>