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4A185-8FC2-4295-A9F2-26DDAE6F9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63131-E21C-433C-8328-71898107C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BEBC0-C6A8-4D0D-B71B-57B2BD4C7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41D51-0B54-41BB-838D-79F979137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1FD9C-6070-4A7F-BE6C-D8003EA29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9979AC-32B1-4763-8A27-695261CB8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67D373-9533-439F-ACBC-AF43663C7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BAC8A-DBA2-42CA-B1A2-E28D8E4E2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B898F3-1DC1-4CD2-9A95-E163BBF52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5EBDB-9578-434E-88C8-0C5DC692C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379F6-1315-46F9-8F4E-FDA42E720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5515021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面向碳达峰碳中和的碳足迹追踪方法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碳达峰碳中和背景与意义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碳足迹基本概念及核算方法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企业层面碳足迹追踪实践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行业层面碳足迹追踪案例分析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政策监管与市场机制在碳足迹追踪中的应用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碳达峰碳中和背景与意义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670" r="1167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过量的二氧化碳等温室气体排放是全球气候变化的主要原因，导致地球表面温度升高、极端天气事件增多等问题。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温室气体排放导致全球变暖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气候变化对生态环境产生严重影响，如冰川融化、海平面上升、生物多样性减少等。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生态环境恶化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气候变化对社会经济造成巨大影响，如农业生产受损、水资源短缺、自然灾害频发等。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社会经济影响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全球气候变化挑战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375" r="20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碳达峰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指在某个时间点，二氧化碳排放达到历史最高峰，此后逐步回落。实现碳达峰是应对气候变化的第一步。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碳中和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指通过植树造林、节能减排等方式，抵消自身产生的二氧化碳排放，实现净零排放。碳中和是全球应对气候变化的长期目标。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双碳目标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中国提出的“双碳”目标，即二氧化碳排放力争于2030年前达到峰值，努力争取2060年前实现碳中和。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碳达峰碳中和目标解读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719" r="11719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45" b="124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量化碳排放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识别减排潜力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促进公众参与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推动政策制定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碳足迹追踪在双碳目标中的作用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通过碳足迹追踪，可以准确量化个人、组织或产品的碳排放量，为制定减排措施提供依据。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碳足迹追踪可增强公众对碳排放的认知，提高公众的环保意识和参与度。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分析碳足迹数据，可以发现潜在的减排环节和领域，为制定针对性减排策略提供支持。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政府部门可利用碳足迹追踪数据，制定更加科学合理的减排政策和措施。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碳足迹基本概念及核算方法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碳足迹定义与分类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碳足迹定义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碳足迹是指个人、组织或产品等在生产、消费和运营等过程中所产生的温室气体排放总量，通常以二氧化碳当量（CO2e）表示。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碳足迹分类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根据核算对象的不同，碳足迹可分为个人碳足迹、组织碳足迹和产品碳足迹等。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55" r="1645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目前常用的碳足迹核算方法包括生命周期法（LCA）、投入产出法（IO）和混合法等。其中，生命周期法是最常用的方法，通过对产品从原材料获取到最终废弃处理的全过程进行追踪，计算其温室气体排放总量。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国际上常用的碳足迹核算标准包括ISO 14067、GHG Protocol和PAS 2050等。这些标准提供了详细的核算指南和要求，为不同行业和产品的碳足迹核算提供了统一的方法论。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标准介绍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核算方法及标准介绍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碳足迹核算所需的数据来源广泛，包括能源消耗、原材料使用、交通运输、废弃物处理等方面的数据。这些数据可以通过企业内部的能源管理系统、环境管理系统等获取，也可以通过公开的数据库和报告等获取。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足迹核算的处理流程一般包括以下几个步骤：确定核算边界和范围、收集数据、计算温室气体排放量、评估不确定性、报告结果等。在处理过程中，需要注意数据的准确性和完整性，以及核算方法的适用性和科学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企业层面碳足迹追踪实践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制定碳排放核算标准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根据国家和行业相关标准，结合企业实际情况，制定适用于企业内部的碳排放核算标准。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完善碳排放数据监测体系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建立全面的碳排放数据监测体系，包括能源消耗、物料消耗、废弃物排放等方面的数据监测。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设立碳排放核算部门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专门负责企业内部碳排放数据的收集、整理、核算和报告工作。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企业内部碳排放核算体系建设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542" b="1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加强供应链碳排放监管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建立供应链碳排放监管机制，对供应链上下游企业的碳排放情况进行定期监测和评估。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明确供应链碳排放责任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根据供应链上下游企业的碳排放情况，明确各自的碳排放责任，建立相应的责任分担机制。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推动供应链绿色转型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鼓励供应链上下游企业采取低碳、环保的生产方式和经营模式，推动整个供应链的绿色转型。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供应链上下游碳排放责任界定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https://d.book118.com/076055150212010044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2024-09-13T07:26:18.556</cp:lastPrinted>
  <dcterms:created xsi:type="dcterms:W3CDTF">2024-09-12T23:26:18Z</dcterms:created>
  <dcterms:modified xsi:type="dcterms:W3CDTF">2024-09-12T23:26:20Z</dcterms:modified>
</cp:coreProperties>
</file>