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A85D6-4F81-406D-B006-A2509B35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B4A5C-3EA5-4AF3-BEED-E03AB66D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EE611-26F5-4117-BE63-9DEE4A6A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C3EFF-4BC3-49CC-A8CB-3FE17792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2FFB0-4FE8-4C6B-AD23-F58687A1F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B7FD1-BA78-4B95-A4E0-4AF0848C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26BCB-A631-4568-B722-29FF2CC8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1F143-3DDB-4A1A-8F5F-2BC73F037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5FFF6-C834-4F8A-B184-C0F749A9E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60129-3F9E-4284-88BA-80322BB10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56FC3-7338-4044-8EA3-199E55EB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01043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优衣库产品营销策略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产品定位与目标市场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1974年，优衣库由柳井正创立于日本广岛。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1998年，优衣库开始在中国市场开展业务。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1984年，优衣库在东京证券交易所上市。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2005年，优衣库推出全球品牌理念“Made for All”，致力于为全世界的消费者提供舒适、优质、时尚的服装。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优衣库提供男女装、童装、家居生活和配饰等全品类产品。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优衣库在全球范围内拥有超过2000家门店，并通过线上渠道提供便捷的购物体验。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产品定位与目标市场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优衣库的产品定位在时尚与实用之间，既注重款式和设计，也强调舒适度和实用性。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时尚与实用并重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高性价比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满足不同消费需求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优衣库的产品以高性价比为主要特点，提供物有所值的服装选择。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优衣库的产品线覆盖了各种消费需求，从基础款到潮流款都有涉及。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优衣库将年轻人市场作为主要目标之一，提供适合年轻人需求的时尚、舒适、实用的服装。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年轻人市场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优衣库也针对中产阶级市场推出了一系列高品质、高性价比的产品。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中产阶级市场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优衣库致力于拓展全球市场，将品牌理念和产品带给全球消费者。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价格敏感型消费者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优衣库的消费群体中有一部分是价格敏感型消费者，他们注重性价比，希望以合理的价格购买到高品质的服装。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优衣库的消费群体具有一定的品牌忠诚度，他们愿意持续购买和推荐优衣库的产品。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追求时尚与实用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优衣库的消费群体主要是年轻人和中产阶级，他们注重时尚与实用的平衡，对服装品质和设计有一定要求。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消费群体分析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注重产品质量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优衣库始终坚持提供高质量的产品，以满足消费者的需求。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强调设计感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优衣库的产品设计简洁大方，符合现代审美趋势，深受消费者喜爱。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优衣库的产品线涵盖了男女装、童装、家居等多个领域，满足了消费者的多元化需求。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优衣库的产品定价相对亲民，让消费者能够轻松购买到高品质的服装。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优衣库会定期举行促销活动，如打折、满减等，吸引消费者购买。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优衣库的会员可以享受更多的优惠和专属福利，提高了消费者的忠诚度。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优衣库的销售渠道包括实体店、官方网站、电商平台等多个途径，方便消费者购买。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优衣库的实体店提供良好的购物体验，消费者可以在店内试穿、咨询等。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优衣库的官方网站和电商平台注重与消费者的互动，如在线客服、社交媒体互动等。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https://d.book118.com/076101043215010044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2024-09-13T08:16:57.993</cp:lastPrinted>
  <dcterms:created xsi:type="dcterms:W3CDTF">2024-09-13T00:16:58Z</dcterms:created>
  <dcterms:modified xsi:type="dcterms:W3CDTF">2024-09-13T00:17:00Z</dcterms:modified>
</cp:coreProperties>
</file>