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7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0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E049BA-0DB8-471A-B3C9-BD67C3854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E21D70-3429-40BB-A178-26CD64B9C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968C3-C91C-425F-964B-B706E4BFA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217C28-1DEB-4394-BA17-7E904DF6C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A01A2C-3628-4CB4-B1E9-6C6D0C141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0F865A-22A1-4F93-849F-0973C85D5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4075D4-F7F6-4F9B-A95B-64E49B8E0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2D8FBA-AC75-4DEE-8492-C522A4152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DC0324-4FE9-4BE7-BFCA-A089D406C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3916B-3B6B-4F27-8144-341E570E4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E6FBB7-1E88-4EA6-9381-BCC6AD9B7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754" r:id="rId2"/>
    <p:sldLayoutId id="2147489755" r:id="rId3"/>
    <p:sldLayoutId id="2147489756" r:id="rId4"/>
    <p:sldLayoutId id="2147489757" r:id="rId5"/>
    <p:sldLayoutId id="2147489758" r:id="rId6"/>
    <p:sldLayoutId id="2147489759" r:id="rId7"/>
    <p:sldLayoutId id="2147489760" r:id="rId8"/>
    <p:sldLayoutId id="2147489761" r:id="rId9"/>
    <p:sldLayoutId id="2147489762" r:id="rId10"/>
    <p:sldLayoutId id="214748976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10212321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区域旅游规划原理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区域旅游规划的基本概念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区域旅游规划的理论基础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区域旅游资源调查与评价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区域旅游市场分析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区域旅游产品开发与设计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区域旅游规划的基本概念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区域旅游规划的定义</a:t>
            </a:r>
            <a:endParaRPr lang="zh-CN" altLang="en-US"/>
          </a:p>
        </p:txBody>
      </p:sp>
      <p:sp>
        <p:nvSpPr>
          <p:cNvPr id="104895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5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区域旅游规划是对特定区域内旅游业发展的总体规划和战略部署，旨在促进区域内的旅游经济发展和提升旅游目的地的竞争力。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5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区域旅游规划涉及对区域内旅游资源、市场、产品、设施等多个方面的评估和规划，以实现旅游业与区域经济的协调发展。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6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6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区域旅游规划需要综合考虑当地的文化、环境、社会和经济因素，制定符合实际情况的规划方案，确保旅游业可持续发展。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6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区域旅游规划是一个系统性、综合性的工程，需要政府、企业、社会等多方面的合作与支持，共同推动旅游业的发展。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区域旅游规划的分类</a:t>
            </a:r>
            <a:endParaRPr lang="zh-CN" altLang="en-US"/>
          </a:p>
        </p:txBody>
      </p:sp>
      <p:sp>
        <p:nvSpPr>
          <p:cNvPr id="104900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按照规划内容划分：旅游发展战略规划、旅游产业规划、旅游营销规划、旅游产品规划等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按照规划时间划分：长期规划、中期规划和短期规划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2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按照行政级别划分：国家级、省级、市级、县级等不同级别的旅游规划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按照规划范围划分：区域旅游规划、城市旅游规划、景区旅游规划等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区域旅游规划的意义</a:t>
            </a:r>
            <a:endParaRPr lang="zh-CN" altLang="en-US"/>
          </a:p>
        </p:txBody>
      </p:sp>
      <p:sp>
        <p:nvSpPr>
          <p:cNvPr id="1049066" name="矩形: 圆角 4"/>
          <p:cNvSpPr/>
          <p:nvPr>
            <p:custDataLst>
              <p:tags r:id="rId2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3"/>
            </p:custDataLst>
          </p:nvPr>
        </p:nvSpPr>
        <p:spPr>
          <a:xfrm>
            <a:off x="1001124" y="3487561"/>
            <a:ext cx="2129603" cy="5784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促进区域旅游业发展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0" name="矩形: 圆角 4"/>
          <p:cNvSpPr/>
          <p:nvPr>
            <p:custDataLst>
              <p:tags r:id="rId4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5"/>
            </p:custDataLst>
          </p:nvPr>
        </p:nvSpPr>
        <p:spPr>
          <a:xfrm>
            <a:off x="9061273" y="3488172"/>
            <a:ext cx="2129603" cy="5784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改善当地居民生活水平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4" name="矩形: 圆角 4"/>
          <p:cNvSpPr/>
          <p:nvPr>
            <p:custDataLst>
              <p:tags r:id="rId6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7"/>
            </p:custDataLst>
          </p:nvPr>
        </p:nvSpPr>
        <p:spPr>
          <a:xfrm>
            <a:off x="3688451" y="3488782"/>
            <a:ext cx="2129603" cy="5784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提升区域旅游竞争力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8" name="矩形: 圆角 4"/>
          <p:cNvSpPr/>
          <p:nvPr>
            <p:custDataLst>
              <p:tags r:id="rId8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9"/>
            </p:custDataLst>
          </p:nvPr>
        </p:nvSpPr>
        <p:spPr>
          <a:xfrm>
            <a:off x="6374557" y="3489392"/>
            <a:ext cx="2129603" cy="5784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保护和传承地方文化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区域旅游规划的理论基础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区域旅游规划的理论框架</a:t>
            </a:r>
            <a:endParaRPr lang="zh-CN" altLang="en-US"/>
          </a:p>
        </p:txBody>
      </p:sp>
      <p:sp>
        <p:nvSpPr>
          <p:cNvPr id="104915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区域旅游规划的基本概念：定义、特点、目标与原则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区域旅游规划的理论基础：地理学、旅游学、经济学、社会学等学科理论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区域旅游规划的方法论：空间布局、资源评价、市场分析、产品策划等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区域旅游规划的实践案例：国内外成功与失败的规划案例分析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区域旅游规划的方法论</a:t>
            </a:r>
            <a:endParaRPr lang="zh-CN" altLang="en-US"/>
          </a:p>
        </p:txBody>
      </p:sp>
      <p:sp>
        <p:nvSpPr>
          <p:cNvPr id="104919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区域旅游规划的基本原则：可持续性、整体性、市场导向性、文化保护性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区域旅游规划的步骤：资源调查与评价、市场分析、目标定位、空间布局、实施保障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区域旅游规划的方法：SWOT分析、空间结构分析、生态系统分析、GIS技术应用等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区域旅游规划的实践案例：国内外成功的区域旅游规划案例及其经验教训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区域旅游规划的实践案例</a:t>
            </a:r>
            <a:endParaRPr lang="zh-CN" altLang="en-US"/>
          </a:p>
        </p:txBody>
      </p:sp>
      <p:sp>
        <p:nvSpPr>
          <p:cNvPr id="1049252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案例一：法国普罗旺斯地区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案例二：美国黄石国家公园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案例三：中国张家界景区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案例四：澳大利亚大堡礁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区域旅游资源调查与评价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1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区域旅游资源的分类与特点</a:t>
            </a:r>
            <a:endParaRPr lang="zh-CN" altLang="en-US"/>
          </a:p>
        </p:txBody>
      </p:sp>
      <p:sp>
        <p:nvSpPr>
          <p:cNvPr id="104934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自然资源：包括山水、地貌、动植物等，具有观赏、休闲、度假等价值。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设施资源：包括旅游基础设施和旅游服务设施等，具有便利游客出行、提高旅游体验等价值。</a:t>
            </a:r>
            <a:endParaRPr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特色资源：具有地方特色和独特性的旅游资源，如地方美食、手工艺品等，能够吸引游客并促进地方经济发展。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人文资源：包括历史遗迹、民俗文化、节庆活动等，具有文化传承、教育、娱乐等价值。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区域旅游资源的调查方法</a:t>
            </a:r>
            <a:endParaRPr lang="zh-CN" altLang="en-US"/>
          </a:p>
        </p:txBody>
      </p:sp>
      <p:sp>
        <p:nvSpPr>
          <p:cNvPr id="104942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2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确定调查范围和调查内容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2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收集相关资料和信息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3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3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实地考察和调查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3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整理和分析调查数据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https://d.book118.com/076102123215010044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68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宋体</vt:lpstr>
      <vt:lpstr>Office Theme</vt:lpstr>
      <vt:lpstr>区域旅游规划原理</vt:lpstr>
      <vt:lpstr>目录</vt:lpstr>
      <vt:lpstr>单击添加章节标题</vt:lpstr>
      <vt:lpstr>区域旅游规划的基本概念</vt:lpstr>
      <vt:lpstr>区域旅游规划的定义</vt:lpstr>
      <vt:lpstr>区域旅游规划的分类</vt:lpstr>
      <vt:lpstr>区域旅游规划的意义</vt:lpstr>
      <vt:lpstr>区域旅游规划的理论基础</vt:lpstr>
      <vt:lpstr>区域旅游规划的理论框架</vt:lpstr>
      <vt:lpstr>区域旅游规划的方法论</vt:lpstr>
      <vt:lpstr>区域旅游规划的实践案例</vt:lpstr>
      <vt:lpstr>区域旅游资源调查与评价</vt:lpstr>
      <vt:lpstr>区域旅游资源的分类与特点</vt:lpstr>
      <vt:lpstr>区域旅游资源的调查方法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2024-09-13T08:17:22.033</cp:lastPrinted>
  <dcterms:created xsi:type="dcterms:W3CDTF">2024-09-13T00:17:22Z</dcterms:created>
  <dcterms:modified xsi:type="dcterms:W3CDTF">2024-09-13T00:17:24Z</dcterms:modified>
</cp:coreProperties>
</file>