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E8675-0E89-48D2-ADCE-86ADDDE6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CECE7-AA74-4F99-8962-D0774F57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0A74F-02EB-4A57-AB0D-B3D8B13F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64A52-EB58-43C8-99F3-71A73D75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73DBA-0E28-4378-8F1B-4F90808BA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9E12F-0A52-40BF-834B-717559D4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1BF39-701F-4EEC-923D-096705CF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CE100-A9B4-434D-B8F1-EE72F5C9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98028-BF49-42AD-9FA0-7F420C135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60A38-1F3A-4AB9-8C28-B48A1E592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68F58-C0DA-4A74-A2F7-9A41FEA8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02202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春节期间防治呼吸系统疾病培训课程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春节期间呼吸系统疾病高发原因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常见呼吸系统疾病及症状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家庭护理与急救措施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提高公众对呼吸系统疾病的认识和重视程度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春节期间人员流动频繁，聚会增多，容易导致呼吸系统疾病的传播，因此有必要加强相关知识的普及。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33" r="13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推广有效的预防和治疗措施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通过培训课程，向公众传授实用的预防和治疗呼吸系统疾病的方法，降低疾病发生率和传播风险。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提升基层医疗机构的诊疗能力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针对基层医疗机构在呼吸系统疾病诊疗方面的薄弱环节，通过培训课程提高其诊疗能力和服务水平。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常见的呼吸系统疾病类型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如感冒、流感、哮喘、慢阻肺等，以及它们的症状、传播途径和危害。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春节期间呼吸系统疾病的发病特点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春节期间由于气候寒冷、人员聚集等因素，容易导致呼吸道病毒感染的高发，进而引发各种呼吸系统疾病。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呼吸系统疾病的预防和治疗原则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包括保持良好的个人卫生习惯、加强锻炼提高身体免疫力、避免接触传染源等预防措施，以及及时就医、科学用药等治疗原则。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春节期间呼吸系统疾病高发原因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春节期间正值冬季，气候寒冷干燥，容易导致呼吸道黏膜干燥，降低抵抗力，易引发呼吸道感染。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春节期间人们多在室内活动，室内外温差较大，频繁出入容易使身体受凉，诱发呼吸系统疾病。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3" b="7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春节期间人们饮食不规律，过多摄入油腻、辛辣等刺激性食物，容易导致胃肠道功能紊乱，影响呼吸系统健康。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节日期间人们经常熬夜、睡眠不足，导致身体免疫力下降，易感染呼吸道病毒。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人员流动增加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春节期间人们返乡、旅游等活动增多，人员流动频繁，增加了病毒传播的机会。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人员聚集密集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春节期间人们多参加聚会、庆典等活动，人员聚集密集，容易造成呼吸道病毒交叉感染。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人员流动与聚集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常见呼吸系统疾病及症状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鼻塞、流涕、咳嗽、喉咙痛、发热、头痛、肌肉疼痛等。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主要通过飞沫传播，也可通过接触污染的手或物品传播。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保持室内通风，避免与感冒患者密切接触，勤洗手，加强锻炼提高免疫力。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鼻塞、流涕、打喷嚏、鼻痒、嗅觉减退等。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分为过敏性鼻炎、感染性鼻炎等。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避免接触过敏原，保持鼻腔清洁，加强锻炼提高免疫力。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50" r="153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喉咙痛、咳嗽、声音嘶哑、呼吸困难等。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分为急性喉炎和慢性喉炎。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避免吸烟和吸入有害气体，保持室内空气湿润，多喝水。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https://d.book118.com/076102202225010044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2024-09-13T10:31:25.515</cp:lastPrinted>
  <dcterms:created xsi:type="dcterms:W3CDTF">2024-09-13T02:31:25Z</dcterms:created>
  <dcterms:modified xsi:type="dcterms:W3CDTF">2024-09-13T02:31:27Z</dcterms:modified>
</cp:coreProperties>
</file>