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0F088-2043-4068-B829-3F8FF8127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04EF7-C703-47D8-9CD1-A82E233FA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4A9D8-0E65-456B-A076-DDC18E936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2922C-736A-49B6-A5EC-BF0E08DB9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A4848-5234-488C-82AD-D51153BC9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B71FAE-BD45-4DB7-BF63-C991897CC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87ADA-5C21-4009-877D-7CC7DD7A6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507F0-73FA-4858-8607-977917CE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A9A15-9721-4B2E-8A6B-F572BF5ED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85014-290E-45E5-99FD-52332416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72CA6-99DD-468B-8680-8937AB193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0401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颐莲营销方案可行性分析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营销方案详细计划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营销方案实施和资源需求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营销方案效果评估和调整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探讨颐莲营销方案的可行性及预期效果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为颐莲品牌制定科学合理的营销策略提供参考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分析颐莲品牌当前市场状况及未来发展趋势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加大品牌宣传力度，提高品牌知名度和美誉度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线上线下多渠道销售，拓展市场份额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采取高品质、高价位策略，树立品牌形象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针对中高端消费群体，打造高品质、高附加值的品牌形象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推出具有差异化特色的护肤品系列，满足不同消费者需求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年轻女性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颐莲品牌注重时尚、品质和体验，主要面向年轻女性消费者群体。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颐莲品牌以中高端市场为主，产品价格相对较高，但品质有保障。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随着互联网的发展，线上市场成为颐莲品牌的重要销售渠道。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市场规模和增长潜力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护肤品市场规模庞大，且呈逐年上升趋势。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随着消费者对护肤品的品质和安全性要求越来越高，中高端市场具有较大的增长潜力。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线上市场的快速发展为颐莲品牌提供了更多的销售机会和增长空间。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消费者需求多样化，包括保湿、美白、抗衰老等多种功效。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消费者购买行为理性化，注重产品品质、口碑和性价比。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线上购买成为主流，消费者倾向于在电商平台或品牌官网进行购买。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消费者需求和购买行为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欧莱雅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雅诗兰黛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兰蔻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资生堂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欧莱雅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雅诗兰黛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兰蔻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资生堂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竞争对手营销策略和效果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采用多品牌策略，针对不同消费群体推出不同品牌和产品。通过广告宣传、线上线下活动等多种方式进行营销推广，取得了较高的市场份额和品牌知名度。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注重品牌形象和高端市场定位，通过高端商场专柜、精品店等渠道销售。同时，积极开展线上线下活动，吸引消费者关注和购买。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以高品质、高档次、高服务为品牌核心价值，通过广告宣传、时尚杂志等多种方式进行营销推广。在消费者心目中树立了良好的品牌形象和口碑。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采用多元化品牌策略，涉及护肤、彩妆、香水等多个领域。通过广告宣传、线上线下活动等多种方式进行营销推广，取得了一定的市场份额和消费者认可。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颐莲品牌注重产品品质和创新，拥有独特的品牌文化和内涵。同时，颐莲在营销推广方面也具备一定的优势，如广告宣传、线上线下活动等。此外，颐莲还注重与消费者的沟通和互动，积极倾听消费者需求和反馈，不断优化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与主要竞争对手相比，颐莲品牌知名度和市场份额相对较低。同时，在营销推广方面投入不足，导致品牌曝光度和影响力有限。此外，颐莲在渠道拓展和销售网络建设方面也存在一定的不足。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竞争劣势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竞争优势和劣势分析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营销方案详细计划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明确产品目标用户群体，针对其需求进行产品设计和功能优化。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严格控制产品质量，确保产品的安全性、有效性和用户体验。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持续投入研发，推出具有差异化和竞争力的新品，满足市场和消费者的不断变化的需求。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创新研发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根据产品成本、市场需求和竞争状况，制定合理的价格策略，确保价格具有竞争力。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定期开展促销活动，如满减、折扣等，吸引消费者购买，提高销售额。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根据市场反馈和销售数据，灵活调整价格策略，以适应市场变化。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https://d.book118.com/076104014040010045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2024-09-13T21:59:28.389</cp:lastPrinted>
  <dcterms:created xsi:type="dcterms:W3CDTF">2024-09-13T13:59:28Z</dcterms:created>
  <dcterms:modified xsi:type="dcterms:W3CDTF">2024-09-13T13:59:30Z</dcterms:modified>
</cp:coreProperties>
</file>