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CC61B-CAAA-4A78-8814-6B748723B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0E35A-3EC2-46E9-BBD4-7B00CFD7B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AA975-93C5-4DB4-8972-4113E8A89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E7D62-4D7E-454C-B086-31F6C02A5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1E6DF-F743-4545-9C48-F2559E3C3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696E0-0816-420D-81BF-7B432CDD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A7658-E081-493E-96BC-F19BDAAF8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20C1E-97CC-4AB3-B569-EC1709CE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14783-8F78-41C8-A8E3-82662B98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F9B07-EC54-4F02-9E74-3798D26F3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B6192-9E38-4D19-AADE-E2E5B3C0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05205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掌握直播平台推广的自媒体技巧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直播平台的选择与定位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直播内容的策划与制作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直播平台的推广策略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提升直播效果的技巧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遵守直播平台规则与法律法规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直播平台的选择与定位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选择适合的直播平台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综合类直播平台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如抖音、快手等，适合各类自媒体内容创作者，用户基数大，曝光机会多。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垂直类直播平台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如汽车之家、知牛财经等，针对特定领域或行业，便于精准定位目标受众。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社交类直播平台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如微信直播、陌陌直播等，基于社交关系链，便于自媒体人与粉丝互动。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明确直播内容定位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专业知识分享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分享日常生活、旅游经历、美食等，增强观众粘性。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生活娱乐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互动娱乐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组织线上活动、游戏等，提高观众参与度。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针对某一领域进行深入剖析，提供有价值的信息。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确定目标受众群体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58" r="1635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根据自媒体内容的特点，确定目标受众的年龄段。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深入了解受众的兴趣爱好，制定更精准的内容定位。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针对不同性别的受众，制定相应的内容策略。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根据目标受众的地域分布，选择合适的直播时段和推广策略。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直播内容的策划与制作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根据目标受众和推广需求，选择吸引人的主题。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确定直播主题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选择观众活跃的时间段进行直播，提高观看率。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安排直播时间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根据内容需求和观众粘性，合理安排直播频次。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制定直播频率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制定直播计划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确保画面清晰、稳定，提高观众观看体验。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优化直播画质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提供有价值、有趣、有深度的内容，满足观众需求。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丰富直播内容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合理安排时间，避免过长或过短，保持观众注意力。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控制直播时长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提升直播内容质量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创新直播形式与互动方式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设计互动环节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通过问答、投票、抽奖等形式，增强观众参与感。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利用特效与音效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增加直播的趣味性，提升观众观感。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跨平台推广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利用其他社交媒体平台，引流并扩大直播影响力。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直播平台的推广策略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利用微博的巨大用户基数和传播力，发布直播预告和精彩片段，吸引粉丝关注和转发。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通过微信公众号、朋友圈等渠道，发布直播信息，与粉丝互动，提高直播曝光度。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在抖音、快手等短视频平台发布短视频，吸引关注，引导观众进入直播间。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利用社交媒体进行宣传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内容互推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与其他自媒体进行内容互推，通过互相宣传增加彼此的曝光度。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与具有一定影响力的自媒体人或网红进行合作，通过他们的影响力扩大直播的受众范围。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与其他自媒体平台进行合作，互相推广，扩大知名度。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与其他自媒体合作推广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https://d.book118.com/076105205055010102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2024-09-27T03:10:50.602</cp:lastPrinted>
  <dcterms:created xsi:type="dcterms:W3CDTF">2024-09-26T19:10:50Z</dcterms:created>
  <dcterms:modified xsi:type="dcterms:W3CDTF">2024-09-26T19:10:52Z</dcterms:modified>
</cp:coreProperties>
</file>