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7A86D2C-9522-4EB0-A86D-1FA64D1FBEC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7817E-8541-45E5-B916-A937B77A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629B9-0D78-4DE9-8DA1-73D9D9C08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F8B4F-847A-40DE-B1C1-29F5350FB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97541-DAFF-46E5-86C6-8B5427161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6D1551-10A5-43B4-9CE6-0397F51F9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0CAA0A-FCD2-4589-8FD3-68C4FF738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BDBF4-5BE6-417C-AF9B-27FCE2C55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FE14C-B47A-433A-B8FC-382A1239A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1045B-22D8-432E-A81F-ED860379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57278-35C3-4845-9A74-A286DAE4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6C5DB-29B3-40CD-A186-22CD18586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D600705-352F-45C8-8F26-632FC5BF29F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7B0C87A-8977-4240-84F2-FCF85B00FDD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101231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教学设计中的小组合作与合作学习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教学设计中的小组合作与合作学习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小组合作的教学设计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合作学习的评估与反思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小组合作在不同学科中的应用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案例分析与实践分享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教学设计中的小组合作与合作学习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教学设计中的小组合作与合作学习是一种有效的教学方法，通过让学生在小组中共同合作完成任务，促进学生之间的互动和合作，提高学习效果。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小组合作的优势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促进学生的思维碰撞和交流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培养合作精神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增强学生的团队合作能力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激发创造力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促进学生的自主学习和自主思考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合作学习的基本原则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确保任务清晰明了，达到预期效果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目标明确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保证每个成员的参与度和贡献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共同参与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发挥个人优势，实现协同效应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分工合作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分配任务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明确每个成员的任务和责任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合作实施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组员之间相互配合，共同完成任务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总结反思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小组讨论总结合作过程和成果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发现问题并改进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实施步骤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根据任务要求或学生特点进行分组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4166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小组合作与合作学习的重要性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小组合作与合作学习不仅可以促进学生的学习效果，还可以培养学生的团队精神和合作能力，是教学设计中不可或缺的一环。通过学生之间的合作与互动，可以激发学生的创造力和思维能力，提升整体学习氛围。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成功的合作学习关键要素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信息传递准确清晰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互相配合，协同完成任务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良好的协作能力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明确任务目标与方向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尊重他人观点与贡献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互相尊重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小组合作的教学设计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设定任务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在教学设计中，设定小组任务是非常重要的环节。任务应当明确具体的目标和要求，并具有一定难度，能够激发学生的思考和探索，从而促进他们的学习和成长。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组建小组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性格、能力、兴趣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考虑学生特点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随机分组或老师指定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合理组建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协作能力培养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角色分配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solidFill>
            <a:srgbClr val="729FCF"/>
          </a:solid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协调小组工作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代表小组发言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发言人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整理汇总信息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记录员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工具支持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计时器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提醒器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时间管理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设定时间框架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确保任务进度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规定完成时间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通过合理设定任务、组建小组、角色分配和时间管理，可以有效提升小组合作的教学效果。教师在教学设计中应该注重这些方面，促进学生的合作学习，培养他们的团队合作能力和创造力。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合作学习的评估与反思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评估方式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评估小组合作可以通过多种方式实现，比如小组作业、展示或讨论等。重要的是要考虑评估的内容和标准，以客观公正的态度评价小组的表现，从而更好地促进学生的合作学习。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反思回顾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对合作过程进行总结，发现优点和不足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总结优点和不足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针对不足提出改进措施，提高合作效率和品质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提出改进措施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通过反思回顾促进学生之间的合作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反思回顾是学生成长的重要一环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https://d.book118.com/076110123125010100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教学设计中的小组合作与合作学习</vt:lpstr>
      <vt:lpstr>目录</vt:lpstr>
      <vt:lpstr>第1章 教学设计中的小组合作与合作学习</vt:lpstr>
      <vt:lpstr> </vt:lpstr>
      <vt:lpstr>PowerPoint Presentation</vt:lpstr>
      <vt:lpstr>PowerPoint Presentation</vt:lpstr>
      <vt:lpstr>PowerPoint Presentation</vt:lpstr>
      <vt:lpstr>小组合作与合作学习的重要性</vt:lpstr>
      <vt:lpstr>PowerPoint Presentation</vt:lpstr>
      <vt:lpstr>第2章 小组合作的教学设计</vt:lpstr>
      <vt:lpstr> </vt:lpstr>
      <vt:lpstr>PowerPoint Presentation</vt:lpstr>
      <vt:lpstr>PowerPoint Presentation</vt:lpstr>
      <vt:lpstr>PowerPoint Presentation</vt:lpstr>
      <vt:lpstr>总结</vt:lpstr>
      <vt:lpstr>第3章 合作学习的评估与反思</vt:lpstr>
      <vt:lpstr>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2024-09-24T15:29:09.343</cp:lastPrinted>
  <dcterms:created xsi:type="dcterms:W3CDTF">2024-09-24T07:29:09Z</dcterms:created>
  <dcterms:modified xsi:type="dcterms:W3CDTF">2024-09-24T07:29:11Z</dcterms:modified>
</cp:coreProperties>
</file>