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6447A-8D4E-4E18-9143-BF26F8AE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45AB6-E6DF-4B40-8607-5FBDD507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5877-EA92-4DD2-ABBE-B1E7E9FB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165AB-04A7-4272-A315-7ABBED6D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AB7A03-8E28-482D-B82E-A4AA4AEF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1FC6D-5513-48F6-B431-908BC4C0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A2876-20BE-413E-8654-DA4D461CF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84E1F-46F8-433C-A5CD-E97EC452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F8564-8E43-4990-BA32-BA6B4C6F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82224-FFF1-4BBC-9AF6-67E3537A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2FF0F-9B38-4E60-9975-B4231580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1012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化学品管理的员工培训和教育计划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员工培训和教育内容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38" b="1303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提高员工对化学品安全管理的认识和意识，确保员工能够正确、安全地处理和使用化学品。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促进企业实现化学品管理的合规性，降低化学品事故风险，保障员工生命财产安全。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适应法规要求和行业标准，推动企业持续改进化学品管理水平。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增强员工的安全意识和操作技能，提高员工应对化学品事故的能力。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帮助员工了解化学品的危害性和防护措施，减少化学品对员工健康的潜在威胁。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促进企业形成良好的安全文化氛围，提高员工的安全责任感和参与度。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56" b="1225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化学品标识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化学品安全技术说明书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根据化学品的危险特性，将其分为易燃、易爆、有毒、有害、腐蚀等类别。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包括化学品名称、危险性类别、安全警示标志、生产日期和厂家等信息。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提供化学品的详细信息和安全操作指南，是员工了解和使用化学品的重要依据。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化学品的分类和标识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化学品的安全储存和处理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根据化学品的危险特性和储存要求，选择合适的储存场所和设施，确保化学品的安全存放。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严格遵守化学品的使用和处理规范，避免发生泄漏、污染和火灾等事故。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对使用过的化学品和废弃物进行妥善处理，防止对环境造成污染。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储存要求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化学品事故应急处理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配备必要的应急设施和器材，如防毒面具、灭火器等，确保在事故发生时能够及时有效地进行处置。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定期对员工进行化学品事故应急处理培训，提高员工的应急处置能力和自我保护意识。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制定完善的化学品事故应急预案，明确应急组织、通讯联络、现场处置等方面的要求。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员工培训和教育内容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65" b="173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化学品安全操作规程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化学品分类与标识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培训员工识别和理解化学品的分类、标签和警示标识，确保正确识别危险源。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安全储存与搬运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教授员工正确的化学品储存方法，包括分类存放、避免混放、保持通风等，以及正确的搬运技巧，避免泄漏和事故。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安全使用与操作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指导员工在使用化学品前阅读安全数据表（SDS），了解化学品的危害特性和安全操作要求，确保正确使用和操作化学品。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个人防护装备的维护与更换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培训员工了解个人防护装备的维护要求，包括定期清洗、检查、更换等，确保装备处于良好状态。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根据化学品的危害特性和作业环境，指导员工选择合适的个人防护装备，如防护服、防护眼镜、呼吸器等。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个人防护装备的佩戴与调整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教授员工正确佩戴和调整个人防护装备的方法，确保装备能够有效发挥作用。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指导员工熟悉化学品事故应急响应程序，包括报警、疏散、救援等步骤，确保在紧急情况下能够迅速采取正确措施。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定期组织员工进行化学品事故应急演练，提高员工的应急反应能力和协作能力。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应急演练的实施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对每次应急演练进行评估和总结，针对存在的问题和不足进行改进和完善，提高演练的实效性和针对性。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化学品事故应急演练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https://d.book118.com/076111012024010043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2024-09-10T22:56:02.814</cp:lastPrinted>
  <dcterms:created xsi:type="dcterms:W3CDTF">2024-09-10T14:56:02Z</dcterms:created>
  <dcterms:modified xsi:type="dcterms:W3CDTF">2024-09-10T14:56:05Z</dcterms:modified>
</cp:coreProperties>
</file>