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48201-7502-4EA9-ADA5-58D515FEE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27210-1172-499D-AEC9-AC7B1886C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8BCF5-2D72-4065-B030-6159DA063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90AB8-2C42-4507-9913-43B3BE84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19B655-AA7C-4622-8D67-9FB692370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5CAF85-2CA8-4835-A7BF-0684013EB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40AEA-85FB-45F0-AF2B-FC51C07E7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BF32D-5D77-4D89-9D8E-531850FB8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FD1B4-2D0A-468A-9C03-1696CAEE2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771FF-D210-4546-AE4A-E6033D82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837BC-6F9F-4DD0-8443-8E1D53B7E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1302010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医学信息保密医生应保护患者隐私的重要性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医学信息保密的法律法规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患者隐私权的内容和范围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医生保护患者隐私的措施和方法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医生保护患者隐私的实践案例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医生保护患者隐私的挑战和对策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强调医生保护患者隐私的职业道德和法律义务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259" r="9259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767" b="1767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7414" r="7414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9736" r="9736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阐述医学信息保密在医疗实践中的重要性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分析当前医疗信息泄露带来的问题和挑战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医学信息保密的定义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指医生在医疗过程中对患者的个人信息、病历资料、诊断结果等敏感信息予以保密，确保患者隐私不被泄露。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促进医疗质量提升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医生对患者信息进行保密，有利于患者提供真实、全面的病史信息，从而提高诊断准确性和治疗效果。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防止信息泄露带来的风险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一旦患者信息泄露，可能导致患者受到歧视、骚扰或经济损失等不良后果，严重影响患者的生活质量和信任度。因此，医生有责任确保患者信息安全，避免信息泄露带来的风险。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维护患者权益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保护患者隐私是尊重患者人格尊严和自主权的重要体现，有助于建立和谐的医患关系。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医学信息保密的定义和意义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医学信息保密的法律法规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《中华人民共和国执业医师法》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明确规定医师在执业活动中应当履行保护患者隐私的义务，泄露患者隐私造成严重后果的将受到法律制裁。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《中华人民共和国侵权责任法》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规定医疗机构及其医务人员应当对患者的隐私保密。泄露患者隐私或者未经患者同意公开其病历资料，造成患者损害的，应当承担侵权责任。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《医疗机构病历管理规定》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要求医疗机构应当严格病历管理，严禁任何人涂改、伪造、隐匿、销毁、抢夺、窃取病历。除涉及对患者实施医疗活动的医务人员及医疗服务质量监控人员外，其他任何机构和个人不得擅自查阅患者病历。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《医学信息保密标准》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规定了医学信息的保密范围、保密等级、保密措施等，要求医疗机构和医务人员必须严格遵守和执行。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医疗行业规定和标准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医生应当充分尊重患者的隐私权和保密权，不得泄露患者的个人信息和病情资料。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尊重患者的隐私权和保密权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医生应当妥善保管患者的病历资料，防止丢失、损毁或被他人非法获取。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妥善保管患者病历资料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医生应当遵守医学伦理和职业道德，不得利用患者的隐私信息进行非法活动或谋取个人利益。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遵守医学伦理和职业道德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医生职业道德要求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患者隐私权的内容和范围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患者隐私权的定义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隐私权是每个人的基本权利，它确保个人的私人信息和事务不被非法获取、使用或披露。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在医疗领域，患者隐私权特指与患者健康相关的信息，包括病史、诊断、治疗等，这些信息受到法律保护，未经患者同意，医生不得随意泄露。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患者的个人身份信息，如姓名、年龄、性别、职业、家庭住址等。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患者的健康状况信息，包括病史、诊断结果、治疗方案、用药情况等。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患者的生物样本信息，如血液、组织等样本的检测结果。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患者隐私权的内容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患者的遗传信息，如基因检测结果等。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患者的性生活和生育信息。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患者的心理状况信息，如心理咨询记录、心理评估结果等。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其他与患者相关的私人信息和事务。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患者隐私权的内容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https://d.book118.com/076113020100010044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2024-09-12T16:12:51.898</cp:lastPrinted>
  <dcterms:created xsi:type="dcterms:W3CDTF">2024-09-12T08:12:51Z</dcterms:created>
  <dcterms:modified xsi:type="dcterms:W3CDTF">2024-09-12T08:12:53Z</dcterms:modified>
</cp:coreProperties>
</file>