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4069E5-D8D7-4A0F-986D-2379A67DD8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3BCF69-FAD5-45A7-9A2B-6CBEAE06EA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6F91C9-3433-444A-A2DC-2FC2969775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C6A5B5-C8EB-4D2A-9ADF-F478EBF557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35FCB8-E672-474D-A493-4D18150647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09E623-4C1D-4A8F-B412-9BD3B9ACBD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925F91-872E-4003-A33E-B061873C6C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13A031-88C8-4FD8-97E5-8AB8547D9B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53D7D5-51F6-4A8F-BC32-C1FF42BB45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4CCA04-832A-4267-9B34-6824AB3763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3CA342-CBC9-4A89-AEF4-47500BB47B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6114011051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职业生涯规划的概述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职业生涯规划定义与意义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自我认知与定位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行业趋势与市场需求分析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制定目标与行动计划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技能提升与知识拓展途径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评估调整与持续改进策略</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职业生涯规划定义与意义</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职业生涯规划概念解析</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职业生涯规划是指个人与组织相结合，在对一个人职业生涯的主客观条件进行测定、分析、总结的基础上，对自己的兴趣、爱好、能力、特点进行综合分析与权衡，结合时代特点，根据自己的职业倾向，确定其最佳的职业奋斗目标，并为实现这一目标做出行之有效的安排。</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职业生涯规划定义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职业生涯规划有利于个人明确职业目标，发掘自我潜能，增强个人实力；同时也有利于组织更好地了解员工的需求和期望，提高员工的工作满意度和忠诚度，促进组织的长远发展。</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职业生涯规划意义</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036" r="2403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个人发展对组织目标的影响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个人发展是组织目标实现的基础。一个优秀的员工能够不断提升自己的能力和素质，为组织的发展做出更大的贡献。同时，个人发展也能够增强员工的自信心和归属感，提高员工的工作积极性和效率。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组织目标对个人发展的引导</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组织目标是个人发展的方向指引。一个明确的组织目标能够让员工清楚地知道自己的工作方向和重点，从而有针对性地提升自己的能力和素质。同时，组织目标也能够激发员工的创造力和创新精神，促进个人和组织的共同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个人发展与组织目标关系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49" b="4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职业满意度是指一个人对自己所从事的职业以及工作环境的满意程度。通过职业生涯规划，个人可以更加清晰地认识自己的职业兴趣、能力和价值观，从而选择适合自己的职业和工作环境，提高职业满意度。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职业满意度</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成就感是指一个人在完成一项任务或工作后所获得的满足感和自豪感。通过职业生涯规划，个人可以设定明确的职业目标和发展计划，不断挑战自己并超越自我，从而获得更多的成就感和自我肯定。</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成就感</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提升职业满意度和成就感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自我认知与定位</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喜欢阅读、旅行、音乐、运动等，这些爱好丰富了我的生活体验，也塑造了我的性格特点。</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具备良好的沟通能力、组织协调能力和团队合作精神，这些特长在工作和学习中得到了充分体现。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兴趣爱好及特长分析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特长技能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兴趣爱好</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价值观澄清</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我认为诚信、责任和创新是职业生涯中最重要的价值观，它们是我做出决策和行动的准则。</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价值观调整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随着职业发展和环境变化，我需要不断调整自己的价值观，以适应新的挑战和机遇。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889" b="2889"/>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价值观澄清与调整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适合岗位类型判断</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岗位类型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根据我的兴趣爱好、特长技能和价值观，我认为自己适合从事市场营销、公关或人力资源等岗位类型。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岗位特点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这些岗位需要具备良好的沟通能力、组织协调能力和团队合作精神，同时也需要有一定的创新思维和敏锐的市场洞察力。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行业趋势与市场需求分析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行业规模与增长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分析当前行业的整体规模、增长率以及未来发展趋势，为职业选择提供参考。</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行业结构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了解行业内的主要企业、市场份额、竞争格局以及产业链上下游关系，有助于把握行业发展趋势。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政策法规影响</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关注国家政策、法规对行业发展的影响，以及国际政治经济环境对行业带来的挑战和机遇。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行业现状及前景预测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技术创新与应用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关注新技术、新工艺、新材料的应用对行业发展的影响，以及技术创新带来的市场机遇。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跨界融合与新兴业态</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关注行业间的跨界融合以及新兴业态的发展，把握市场需求的多元化和个性化趋势。</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消费者需求变化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关注消费者需求的变化趋势，包括消费观念、消费习惯、消费能力等方面的变化，为职业规划和产品市场定位提供依据。</a:t>
            </a:r>
          </a:p>
        </p:txBody>
      </p:sp>
      <p:pic>
        <p:nvPicPr>
          <p:cNvPr id="10" name="Picture 10"/>
          <p:cNvPicPr>
            <a:picLocks noChangeAspect="1"/>
          </p:cNvPicPr>
          <p:nvPr/>
        </p:nvPicPr>
        <p:blipFill>
          <a:blip r:embed="rId2"/>
          <a:srcRect l="14673" r="1467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市场需求变化趋势洞察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https://d.book118.com/076114011051010055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2024-09-22T18:54:57.139</cp:lastPrinted>
  <dcterms:created xsi:type="dcterms:W3CDTF">2024-09-22T10:54:57Z</dcterms:created>
  <dcterms:modified xsi:type="dcterms:W3CDTF">2024-09-22T10:54:59Z</dcterms:modified>
</cp:coreProperties>
</file>