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B7188-AA80-4325-83D3-D51781659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847D6-F935-4A21-AF5A-9A3E4AA0C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A5581-1854-41AD-A357-2DF1FE2D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E66563-EB0D-4A08-AE3D-D30883AB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DF755E-F1DE-4BC0-9F7E-BC35544E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EA9B5-46AC-4351-961C-691F01231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4F0A46-45FC-4EA7-A460-F8E630919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B5C22-2C4F-46E9-A9ED-96FC630C1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0293A-6C05-4679-ACDF-9B935CDCA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152BE-B22C-4CD1-A590-7E3E6BF1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37C84-6FEB-40D6-ABF3-76EEDF903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1405524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党员个人整改措施表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党员个人基本情况介绍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党员自身存在的问题及原因分析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整改目标及具体措施安排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加强学习，提高政治觉悟和思想认识水平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改进工作作风，密切联系群众，增强服务意识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严格遵守纪律规定，自觉维护党的形象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党员个人基本情况介绍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35岁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姓名、性别、年龄等基本信息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2010年6月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入党时间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13年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入党时间及党龄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工作单位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某市政府机关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工作单位及职务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近期工作表现及成绩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认真负责，积极主动，能够较好地完成领导交办的各项任务。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在过去的一年中，成功组织了多项重要活动，提高了部门的工作效率和凝聚力，得到了领导和同事的认可。同时，还积极参加各项志愿服务活动，为社会做出了一定的贡献。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党员自身存在的问题及原因分析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思想认识方面问题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政治理论学习不够深入，对党的路线、方针、政策理解不够透彻。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缺乏正确的世界观、人生观和价值观，容易受到不良思想的影响。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对待工作缺乏热情和责任心，存在消极怠工现象。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工作态度不认真，缺乏严谨细致的工作作风。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工作中存在形式主义、官僚主义现象，不注重实际效果。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缺乏创新意识和开拓精神，难以适应新时代的工作要求。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工作作风方面问题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纪律遵守方面问题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违反党的纪律规定，存在迟到、早退、旷工等现象。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不遵守工作规程和制度，擅自改变工作流程或省略必要步骤。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在保密工作方面存在漏洞，泄露机密信息或敏感内容。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脱离群众，不了解群众需求和诉求。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对待群众态度冷漠、傲慢无礼，缺乏服务意识。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在处理群众问题时存在推诿扯皮现象，不及时解决群众困难。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群众关系方面问题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工作压力与负担过重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部分党员承担的工作任务繁重，导致工作压力过大，难以保持良好的工作状态。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个人素质与能力欠缺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部分党员在个人素质和能力方面存在欠缺，难以胜任新时代的工作要求。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监督制约机制不完善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部分党组织对党员的监督制约机制不健全，导致部分党员存在违规违纪行为。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思想认识不到位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部分党员对党的理论和路线方针政策学习不够深入，导致思想认识存在偏差。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原因分析及根源探究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整改目标及具体措施安排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整改目标设定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针对个人在思想、作风、纪律等方面存在的问题，明确整改目标。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确保整改目标与党组织要求相一致，体现党员先进性和纯洁性。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整改目标要具体、可行，便于量化和考核。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具体措施制定与实施计划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根据整改目标，制定具体的整改措施和实施计划。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措施要切实可行，具有针对性和操作性。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实施计划要明确时间节点、责任人和具体任务。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对于重要措施，要制定详细的工作方案和应急预案。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对整改措施的实施时间节点进行明确，确保按计划推进。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将整改责任落实到具体个人，明确责任分工。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建立责任追究机制，对未能按时完成整改任务的个人进行问责。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时间节点明确与责任落实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监督检查机制建立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建立整改工作台账，记录整改措施的实施情况和进展情况。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将监督检查结果作为个人绩效考核和评优评先的重要依据。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设立监督检查小组，对整改措施的实施情况进行定期检查和不定期抽查。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对于发现的问题及时督促整改，并对整改结果进行验收和评估。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加强学习，提高政治觉悟和思想认识水平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https://d.book118.com/076114055243010102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2024-09-28T00:33:33.061</cp:lastPrinted>
  <dcterms:created xsi:type="dcterms:W3CDTF">2024-09-27T16:33:33Z</dcterms:created>
  <dcterms:modified xsi:type="dcterms:W3CDTF">2024-09-27T16:33:35Z</dcterms:modified>
</cp:coreProperties>
</file>