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94D29-BF51-48A0-9566-7EDDA5A15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31111-34AB-48C6-A381-B643F6368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B2FB6-1BE8-4838-8F08-242E4FF6E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86EAF-D959-431E-A0AB-D116B17F9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71B89E-D3E7-4024-8377-69E29762E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5680F7-5765-4FF7-B1BC-C3C139410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D1F727-EB9F-4232-B663-DEBA1862D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513F7-E33D-4B00-BFAC-DB71C7591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08A94-7725-41A3-9B82-48E9DF1BB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9D751-DF4C-4FF5-B11B-1E523143B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205C8-FED5-47F7-83BE-9A2A51743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1412303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电子商务平台的用户体验设计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电子商务平台用户体验设计要素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用户研究与需求分析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电子商务平台用户体验优化策略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是指通过研究用户需求、行为习惯和心理预期，对产品或服务的交互方式、视觉呈现和信息架构进行规划和设计的综合性学科。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负责从用户角度出发，提供符合用户心理预期和行为习惯的设计方案，以提高产品或服务的易用性和吸引力。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用户体验设计的定义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用户体验设计师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用户体验设计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提高用户满意度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良好的用户体验设计能够使用户更加轻松、愉悦地使用产品或服务，从而提高用户满意度。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增加用户黏性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优秀的产品体验能够吸引用户持续使用，并培养用户的忠诚度，从而增加用户黏性。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提高转化率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良好的用户体验有助于提高用户转化率，即引导用户从潜在客户转化为实际购买者。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用户体验设计的重要性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保持产品或服务在交互方式、视觉风格和信息架构上的一致性，降低用户学习成本。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反馈与引导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提供及时、准确、有用的反馈和引导信息，帮助用户更好地理解和使用产品或服务。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确保产品或服务具有易用性和可访问性，避免用户在操作过程中遇到不必要的困扰。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用户为中心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始终以用户需求和体验为出发点，关注用户行为习惯、心理预期和信息获取方式。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用户体验设计的原则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电子商务平台用户体验设计要素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界面设计应简洁明了，避免过多的元素和信息，以降低用户的认知负担。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易于导航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导航菜单应清晰明了，方便用户快速找到所需商品或服务。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提供个性化定制选项，让用户根据自己的喜好调整界面布局和配色。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用户界面设计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信息架构应采用清晰的层级结构，方便用户理解和浏览。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层级结构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信息应按照相关性、重要性等因素进行分类，提高信息检索效率。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信息分类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提供强大的搜索功能，帮助用户快速找到所需信息。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搜索功能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信息架构设计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响应时间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优化系统响应时间，确保用户操作的及时性和准确性。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简化操作流程，减少不必要的步骤和环节。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提示与反馈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提供必要的提示和反馈信息，让用户了解操作状态和结果。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保持品牌视觉识别的一致性，如色彩、字体、图标等。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确保品牌在用户体验方面的一致性，如交互方式、服务流程等。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语言风格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保持品牌语言风格的一致性，如文案、宣传语等。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品牌一致性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用户研究与需求分析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https://d.book118.com/076114123034010100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2024-09-24T02:36:06.566</cp:lastPrinted>
  <dcterms:created xsi:type="dcterms:W3CDTF">2024-09-23T18:36:06Z</dcterms:created>
  <dcterms:modified xsi:type="dcterms:W3CDTF">2024-09-23T18:36:08Z</dcterms:modified>
</cp:coreProperties>
</file>