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A4745-3D3B-4769-B2E3-FDB6481F5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582CA-C0CD-4D49-93ED-4EFB2A277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4A5B0-17C6-48D8-B374-C52C0B711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690FC9-AAB9-4CB2-8562-85DFF56F2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C21EAB-4175-4397-9386-7780038E7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0C3BA0-0491-4270-8DE6-06015BF91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2E6477-D780-4D1A-A96E-633367AED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C10B76-3071-4959-8E8B-40C83A497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858689-9BD0-4412-8510-349DB3F2D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58EB97-D386-4810-84D3-CA231081A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6EE53-AFC2-4BB1-8A78-ABC0FDBBC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115145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商业综合体智能化系统工程智能商业报表分析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商业综合体智能化系统工程概述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智能商业报表分析基础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商业综合体智能化系统工程运营情况分析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客流分析与预测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销售业绩分析与提升策略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顾客满意度调查与优化措施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商业综合体发展趋势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智能化系统工程的意义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随着商业综合体的不断发展和壮大，智能化系统工程在商业综合体中的应用越来越广泛，对于提高商业综合体的运营效率和管理水平具有重要作用。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商业综合体智能化系统工程通过运用先进的信息技术、自动化技术和智能化技术，对商业综合体内的各种设施、设备、系统等进行集成和优化，实现商业综合体的智能化、高效化和便捷化。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0261" r="3026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通过对智能商业报表的分析，可以为商业综合体的管理者提供全面、准确的数据支持，帮助管理者更好地了解商业综合体的运营情况和市场状况，为决策提供支持。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运营效率提升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通过对智能商业报表的分析，可以发现商业综合体在运营过程中存在的问题和不足之处，从而有针对性地进行改进和优化，提高商业综合体的运营效率和管理水平。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市场竞争力增强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通过对智能商业报表的分析，可以了解市场趋势和竞争对手的情况，为商业综合体制定更加科学合理的市场策略提供依据，增强商业综合体的市场竞争力。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报表分析的重要性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商业综合体智能化系统工程概述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商业综合体智能化系统工程是一种综合性的工程项目，旨在通过集成先进的智能化技术，提升商业综合体的运营效率、顾客体验和管理水平。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系统工程定义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商业综合体智能化系统工程具有复杂性、综合性、创新性等特点。它需要综合考虑多个专业领域的知识和技术，包括建筑设计、通信技术、自动化技术、数据分析等，以实现商业综合体的全面智能化。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系统工程特点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系统工程定义与特点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智能化技术应用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应用人工智能技术，实现商业综合体内的智能导购、智能安防、智能照明等功能，提升顾客体验。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运用大数据技术，对商业综合体运营过程中产生的海量数据进行挖掘和分析，为决策提供支持。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通过物联网技术，实现商业综合体内部设备与系统之间的互联互通，提高设备利用率和管理效率。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利用云计算技术，实现商业综合体数据的集中存储和处理，提高数据处理能力和安全性。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系统工程架构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智能化服务提供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能源管理与优化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设备监控与管理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系统工程功能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商业综合体智能化系统工程的架构通常包括感知层、网络层、数据层和应用层。感知层负责采集数据，网络层负责数据传输，数据层负责数据存储和处理，应用层负责提供智能化服务。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商业综合体智能化系统工程的功能主要包括以下几个方面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对商业综合体内部的各类设备进行实时监控和管理，确保设备正常运行。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采集商业综合体运营过程中的各类数据，并进行深入挖掘和分析，为决策提供支持。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根据顾客需求和数据分析结果，提供个性化的智能化服务，如智能导购、智能安防等。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对商业综合体的能源使用情况进行监控和管理，实现能源的优化利用和节能减排。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系统工程架构与功能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智能商业报表分析基础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06" b="160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内部数据源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外部数据源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数据采集方式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包括商业综合体内部各子系统的运行数据、交易数据、会员数据等。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包括市场趋势、竞争对手情况、政策法规等外部信息。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通过API接口、数据爬取、文件导入等方式进行数据采集。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数据来源与采集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数据处理与清洗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去除重复数据、处理缺失值、异常值等，保证数据质量。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将数据转换为适合分析的格式和类型，如数据归一化、离散化等。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将不同来源的数据进行整合，形成统一的数据视图。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数据集成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推断性统计分析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机器学习算法应用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数据分析方法与工具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对数据进行基本的统计描述，如均值、中位数、标准差等。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通过假设检验、置信区间等方法推断总体特征。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利用图表、图像等方式直观展示数据分析结果。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运用分类、聚类、回归等机器学习算法挖掘数据中的潜在规律。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商业综合体智能化系统工程运营情况分析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通过智能化系统对商业综合体客流量进行实时监测和统计，包括日客流量、周客流量、月客流量等指标，为运营决策提供数据支持。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客流量统计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通过商业智能报表对商业综合体内各商户的销售额进行统计和分析，包括销售额总量、销售额增长率、销售额占比等指标，反映商业综合体的经营情况。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销售额统计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通过对商业综合体内各租户的经营情况进行统计和分析，包括租户销售额、租户租金缴纳情况、租户满意度等指标，为商业综合体管理提供参考。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租户经营情况分析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运营数据统计与描述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空间利用效率评估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通过智能化系统对商业综合体内部空间利用情况进行监测和评估，包括空间布局合理性、空间利用率、空间闲置率等指标，反映商业综合体的空间运营效率。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设备运行效率评估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通过对商业综合体内部各种设备的运行情况进行监测和评估，包括设备故障率、设备维护成本、设备运行效率等指标，反映商业综合体的设备运行效率。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人员工作效率评估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通过对商业综合体内部人员的工作情况进行监测和评估，包括人员到岗率、人员工作效率、人员培训情况等指标，反映商业综合体的人员管理效率。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运营效率评估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https://d.book118.com/076115145120010040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2024-09-06T22:01:41.149</cp:lastPrinted>
  <dcterms:created xsi:type="dcterms:W3CDTF">2024-09-06T14:01:41Z</dcterms:created>
  <dcterms:modified xsi:type="dcterms:W3CDTF">2024-09-06T14:01:43Z</dcterms:modified>
</cp:coreProperties>
</file>