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083DD9-B427-4FA8-947E-976006927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55EE00-D1F9-449B-A9DD-A47C0E84D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FA1324-CE1F-4FAA-A4F9-E94EEC6D2F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57EB35-AD3A-43D8-9B59-0C693D5AD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B960B1-4115-4D13-8FD2-320B1493A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E75C94-86D3-405D-819D-C40D25C52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27E3E1-1AF4-42F0-8EB8-4BC3858BC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58425B-788D-4B08-BB01-15C877477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E366D1-2E76-4524-B633-E6E508E92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41BFEB-CACC-40E3-ABF1-E86CD3B10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5020F5-566C-40EF-9739-FE05AD4A5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11523302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外科护理病例与诊断PPT\n## 1.外科护理病例的基本概念与分类\n### 1.1外科护理病例的定义与重要性\n### 1.2外科护理病例的分类方法\n### 1.3外科护理病例的特点与影响因素\n## 2.外科护理病例的诊断方法与技巧\n### 2.1外科护理病例的诊断流程与原则\n### 2.2外科护理病例的诊断技巧与注意事项\n### 2.3外科护理病例的诊断误差与预防措施\n## 3.外科护理病例的治疗方法与护理要点\n### 3.1外科护理病例的治疗原则与方法选择\n### 3.2外科护理病例的护理流程与要点\n### 3.3外科护理病例的康复指导与随访管理\n## 4.外科护理病例的案例分析与实践\n### 4.1典型外科护理病例案例分析\n### 4.2外科护理病例的护理实践与经验总结\n### 4.3外科护理病例的持续改进与质量管理\n## 5.外科护理病例的未来发展趋势与挑战\n### 5.1外科护理病例的发展趋势与机遇\n### 5.2外科护理病例面临的挑战与对策\n### 5.3外科护理病例的未来研究方向与建议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/>
              <a:t>外科护理病例与诊断PPT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外科护理病例的基本概念与分类</a:t>
            </a:r>
            <a:endParaRPr/>
          </a:p>
        </p:txBody>
      </p:sp>
      <p:sp>
        <p:nvSpPr>
          <p:cNvPr id="11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1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5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外科护理病例是指需要外科手术治疗的患者</a:t>
                </a:r>
                <a:endParaRPr/>
              </a:p>
            </p:txBody>
          </p:sp>
          <p:sp>
            <p:nvSpPr>
              <p:cNvPr id="16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外科手术包括各种微创手术和传统手术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护理病例涉及术前、术中、术后的护理工作</a:t>
                </a:r>
                <a:endParaRPr/>
              </a:p>
            </p:txBody>
          </p:sp>
          <p:sp>
            <p:nvSpPr>
              <p:cNvPr id="16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外科护理病例的重要性</a:t>
                </a:r>
                <a:endParaRPr/>
              </a:p>
            </p:txBody>
          </p:sp>
          <p:sp>
            <p:nvSpPr>
              <p:cNvPr id="16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手术成功与否与护理质量密切相关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优质的护理可以降低术后并发症的发生率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提高患者的生活质量和满意度</a:t>
                </a:r>
                <a:endParaRPr/>
              </a:p>
            </p:txBody>
          </p:sp>
          <p:sp>
            <p:nvSpPr>
              <p:cNvPr id="17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外科护理病例的定义与重要性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6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77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78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普外科护理病例：如胃肠、肝胆、甲状腺等手术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胸外科护理病例：如肺、食管、纵隔等手术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骨外科护理病例：如骨折、关节置换、脊柱等手术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泌尿外科护理病例：如结石、肿瘤、前列腺等手术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神经外科护理病例：如脑瘤、脑血管病变、颅脑外伤等手术</a:t>
                </a:r>
                <a:endParaRPr/>
              </a:p>
            </p:txBody>
          </p:sp>
          <p:sp>
            <p:nvSpPr>
              <p:cNvPr id="179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根据手术类型分类</a:t>
                </a:r>
                <a:endParaRPr/>
              </a:p>
            </p:txBody>
          </p:sp>
          <p:sp>
            <p:nvSpPr>
              <p:cNvPr id="180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82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3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儿童外科护理病例：如先天性畸形、外伤等手术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成人外科护理病例：如各种成人疾病的手术治疗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老年人外科护理病例：如老年性骨折、前列腺肥大等手术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男性外科护理病例：如前列腺、睾丸等手术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女性外科护理病例：如乳腺、妇科等手术</a:t>
                </a:r>
                <a:endParaRPr/>
              </a:p>
            </p:txBody>
          </p:sp>
          <p:sp>
            <p:nvSpPr>
              <p:cNvPr id="184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根据患者年龄和性别分类</a:t>
                </a:r>
                <a:endParaRPr/>
              </a:p>
            </p:txBody>
          </p:sp>
          <p:sp>
            <p:nvSpPr>
              <p:cNvPr id="185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外科护理病例的分类方法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外科护理病例的特点与影响因素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外科护理病例的特点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护理涉及多学科知识，如麻醉、营养、心理等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护理过程中需要密切观察患者的生命体征和病情变化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护理工作强度大，需要高度的责任心和团队协作</a:t>
                </a:r>
                <a:endParaRPr/>
              </a:p>
            </p:txBody>
          </p:sp>
          <p:pic>
            <p:nvPicPr>
              <p:cNvPr id="1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影响外科护理病例的因素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患者的年龄、性别、基础疾病等个体差异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手术类型、复杂程度、风险因素等手术相关因素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护理人员的专业素质、经验、沟通能力等护理相关因素</a:t>
                </a:r>
                <a:endParaRPr/>
              </a:p>
            </p:txBody>
          </p:sp>
          <p:pic>
            <p:nvPicPr>
              <p:cNvPr id="2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2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外科护理病例的诊断方法与技巧</a:t>
            </a:r>
            <a:endParaRPr/>
          </a:p>
        </p:txBody>
      </p:sp>
      <p:sp>
        <p:nvSpPr>
          <p:cNvPr id="203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04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外科护理病例的诊断流程与原则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外科护理病例的诊断流程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收集患者的病史和体格检查资料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结合辅助检查结果进行综合分析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根据诊断结果制定护理计划和措施</a:t>
                </a:r>
                <a:endParaRPr/>
              </a:p>
            </p:txBody>
          </p:sp>
          <p:pic>
            <p:nvPicPr>
              <p:cNvPr id="2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外科护理病例的诊断原则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重视患者的临床表现和体征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结合辅助检查结果进行综合分析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注意排除其他可能的诊断</a:t>
                </a:r>
                <a:endParaRPr/>
              </a:p>
            </p:txBody>
          </p:sp>
          <p:pic>
            <p:nvPicPr>
              <p:cNvPr id="2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外科护理病例的诊断技巧</a:t>
                </a:r>
                <a:endParaRPr/>
              </a:p>
            </p:txBody>
          </p:sp>
          <p:sp>
            <p:nvSpPr>
              <p:cNvPr id="22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熟练掌握外科疾病的临床表现和体征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了解各种辅助检查方法的优缺点和适应症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注意病史采集和体格检查的详细和全面</a:t>
                </a:r>
                <a:endParaRPr/>
              </a:p>
            </p:txBody>
          </p:sp>
          <p:sp>
            <p:nvSpPr>
              <p:cNvPr id="22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外科护理病例的诊断注意事项</a:t>
                </a:r>
                <a:endParaRPr/>
              </a:p>
            </p:txBody>
          </p:sp>
          <p:sp>
            <p:nvSpPr>
              <p:cNvPr id="23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保持警惕，不放过任何可能的异常表现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及时与主管医生沟通，共同讨论诊断和治疗方案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注重患者的人文关怀，提高患者的依从性</a:t>
                </a:r>
                <a:endParaRPr/>
              </a:p>
            </p:txBody>
          </p:sp>
          <p:sp>
            <p:nvSpPr>
              <p:cNvPr id="23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外科护理病例的诊断技巧与注意事项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外科护理病例的诊断误差</a:t>
                </a:r>
                <a:endParaRPr/>
              </a:p>
            </p:txBody>
          </p:sp>
          <p:sp>
            <p:nvSpPr>
              <p:cNvPr id="2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误诊：将一种疾病诊断为另一种疾病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漏诊：未能发现患者存在的疾病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过诊：将患者的症状或体征过度诊断为某种疾病</a:t>
                </a:r>
                <a:endParaRPr/>
              </a:p>
            </p:txBody>
          </p:sp>
          <p:sp>
            <p:nvSpPr>
              <p:cNvPr id="2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预防诊断误差的措施</a:t>
                </a:r>
                <a:endParaRPr/>
              </a:p>
            </p:txBody>
          </p:sp>
          <p:sp>
            <p:nvSpPr>
              <p:cNvPr id="2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提高护理人员的专业素质和经验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严格遵守诊断流程和原则，进行全面细致的诊断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注意与主管医生和其他相关专业人员的沟通与协作</a:t>
                </a:r>
                <a:endParaRPr/>
              </a:p>
            </p:txBody>
          </p:sp>
          <p:sp>
            <p:nvSpPr>
              <p:cNvPr id="2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外科护理病例的诊断误差与预防措施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外科护理病例的治疗方法与护理要点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外科护理病例的治疗原则与方法选择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外科护理病例的治疗原则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根据患者的病情和手术类型选择合适的治疗方法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力求手术创伤小、恢复快、效果好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注重患者的心理和生活质量改善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外科护理病例的治疗方法选择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药物治疗：如抗生素、消炎止痛药、抗凝药等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手术治疗：如微创手术、传统手术、器官移植等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物理治疗：如理疗、按摩、热敷等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康复治疗：如功能锻炼、心理康复、社会康复等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https://d.book118.com/076115233021010051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外科护理病例与诊断PPT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2024-09-16T18:53:47.134</cp:lastPrinted>
  <dcterms:created xsi:type="dcterms:W3CDTF">2024-09-16T10:53:47Z</dcterms:created>
  <dcterms:modified xsi:type="dcterms:W3CDTF">2024-09-16T10:53:49Z</dcterms:modified>
</cp:coreProperties>
</file>