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68B45-E47D-4E39-888B-45771167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FF638-6B7C-4FC8-A7A4-F8AF1200E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ADCB-EC0E-4901-80E3-F0218A6A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C0EDF-B172-45E6-9CC0-7601D42F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B8951-C626-4DB9-8009-AC699865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49EF6-7483-434E-BE0C-466A95759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1F0F1-232F-4604-B3F1-CD7FCEFE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19F88-CC9C-4F00-A0EE-092EEA74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29BD7-8D6E-4A13-92A0-867A2CA24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10AC9-7725-42AD-AEE6-B3A67EDD5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00AC-E229-4833-9239-83760925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0001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静电危害防范与控制的经济效益分析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静电危害防范与控制措施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静电危害防范与控制成本分析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静电危害防范与控制收益分析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经济效益评估与决策建议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844" r="1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分析静电危害防范与控制的经济效益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通过对静电危害防范与控制措施的投资与收益进行分析，评估其经济效益，为企业决策提供参考。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促进静电危害防范与控制技术的发展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通过经济效益分析，推动静电危害防范与控制技术的研发和应用，提高技术水平，减少静电危害带来的损失。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阐述当前静电危害的普遍性和严重性，包括在工业生产、电子设备、航空航天等领域中的表现。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分析静电危害对设备性能、产品质量、生产效率等方面的影响，以及可能引发的事故和损失。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静电危害现状及影响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静电危害防范与控制措施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阐述静电产生的物理过程，包括摩擦、接触、分离等导致的电荷积累和放电现象。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介绍如何选择合适的防静电材料，如导电塑料、防静电涂料等，以减少静电产生和积累。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防静电材料选择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解释环境湿度对静电产生的影响，提出保持适宜湿度的措施，如使用加湿器等。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环境湿度控制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75" b="138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静电控制技术应用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接地与等电位连接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阐述接地和等电位连接在静电控制中的重要性，包括如何设置接地装置、保持设备接地良好等。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静电消除器应用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介绍静电消除器的工作原理和选型方法，以及在实际应用中的注意事项。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防静电包装设计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探讨防静电包装的设计原则和方法，包括包装材料选择、结构设计等，以降低产品在运输和存储过程中的静电危害。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强调制定详细的静电防范操作规程的重要性，包括设备操作、维护、检查等方面的规定。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阐述对员工进行静电防范知识和技能培训的必要性，包括培训内容、方式、周期等方面的考虑。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强调提高员工安全意识的重要性，通过案例分析、安全宣传等方式增强员工对静电危害的防范意识。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操作规程与员工培训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对静电危害防范与控制措施所需的投资进行估算，包括设备购置、安装、运行和维护等费用。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分析静电危害防范与控制措施所带来的经济效益，如减少事故损失、提高生产效率、降低能耗等。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将成本与效益进行比较，得出成本效益比，以判断该措施的经济可行性。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47" r="1574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计算静电危害防范与控制措施的总投资额。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分析该措施所带来的经济效益，将其量化为货币形式。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根据投资额和回报额计算投资回报期，以评估该措施的投资回报效果。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识别影响静电危害防范与控制措施经济效益的不确定性因素，如市场需求、技术进步、政策法规等。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敏感性程度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分析各不确定性因素对经济效益的影响程度，确定敏感性因素。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针对敏感性因素，制定相应的风险应对策略，以降低不确定性因素对经济效益的影响。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https://d.book118.com/076120001024010043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2024-09-10T22:57:38.239</cp:lastPrinted>
  <dcterms:created xsi:type="dcterms:W3CDTF">2024-09-10T14:57:38Z</dcterms:created>
  <dcterms:modified xsi:type="dcterms:W3CDTF">2024-09-10T14:57:40Z</dcterms:modified>
</cp:coreProperties>
</file>