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09CDD-579D-42DD-9F1B-A925D48AC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A944B-2FA5-4845-814F-E3313EAFC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4F293-3140-4EEF-AA58-CDB120AD6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D1655-57BB-48AD-AFE6-8339A36EB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FBF91D-F6D2-47C3-B5E4-C02FAF58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A30CC8-B6B0-454F-841F-89461F5A6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B29431-CA51-481E-B33A-A58B6460E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DA63F-C3E3-4BC5-B9C7-9347E2F5B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FBA6D-E7D2-492B-857A-7C18D9ECB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3B06B-DE19-4735-BE16-06A7A049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81985-15A5-42BC-8EF2-841200F92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2014423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《高三物理安培力》ppt课件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安培力公式与计算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安培力与磁场的关系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安培力在生活中的应用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安培力的实验探究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安培力是磁场对通电导线的作用力，大小与电流、导线长度和磁场强度有关。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安培力是磁场对通电导线的作用力，其大小与电流大小、导线长度和磁场强度成正比。在磁场中放置一根通电导线时，导线会受到垂直于电流方向和磁场方向的力，这个力就是安培力。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91" r="2539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安培力的定义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安培力的大小可以用毕奥-萨伐尔定律计算，方向遵循左手定则。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奥-萨伐尔定律是计算安培力的公式，其大小与电流大小、导线长度和磁场强度成正比。左手定则用于判断安培力的方向，具体方法是伸开左手，让大拇指与其余四指垂直，将左手放入磁场中，让磁感线穿过掌心，四指指向电流方向，大拇指所指方向即为安培力的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安培力的大小和方向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安培力在电机、发电机、磁悬浮列车等领域有广泛应用。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在电机中起到转换电能和机械能的作用，使电机能够转动。在发电机中，安培力将机械能转化为电能，实现发电。此外，安培力还应用于磁悬浮列车中，通过调整安培力的大小和方向，实现列车的悬浮和导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安培力的应用场景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安培力公式与计算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总结词：详细描述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总结词：详细描述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总结词：详细描述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3953" b="13953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安培力公式推导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总结词：详细描述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安培力公式的应用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总结词：详细描述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安培力计算实例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安培力与磁场的关系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https://d.book118.com/076120144233010034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2024-09-04T10:39:18.147</cp:lastPrinted>
  <dcterms:created xsi:type="dcterms:W3CDTF">2024-09-04T02:39:18Z</dcterms:created>
  <dcterms:modified xsi:type="dcterms:W3CDTF">2024-09-04T02:39:19Z</dcterms:modified>
</cp:coreProperties>
</file>