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2203-1BFE-45CB-A6F9-FD7EA1B8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7069D-0C90-423D-8907-B54AB57F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C533E-8A33-4D9E-A6A7-6047B594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5B6BC-208D-4B44-A25F-9BCCD6DD5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D83FBE-C714-4977-9AB5-6ACB3655A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4B10B-D027-4B65-8E9F-66C5639C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335C29-3AD3-4AC4-9B07-17AF5F3D5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F4D38-8CA0-41A6-9ADD-90D09D1D4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0520C-5BA4-4A92-B679-E699900F6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942E9-7679-4C9A-88AF-6A4DFC6F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315D6-ECCF-486C-A08B-EA480AA4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101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体育健身行业瑜伽课程安排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瑜伽课程种类与特点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瑜伽课程设计原则与方法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瑜伽课程安排实例分析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瑜伽教练素质要求及培训方法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体育健身行业近年来发展迅速，市场规模不断扩大，吸引了越来越多的投资者和从业者。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随着生活水平的提高和健康意识的增强，消费者对体育健身的需求不断增加，对健身课程和服务的要求也越来越高。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目前，体育健身行业竞争激烈，各大品牌纷纷通过提升服务质量、创新课程内容和营销手段来吸引消费者。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体育健身行业现状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瑜伽课程市场需求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瑜伽作为一种受欢迎的健身方式，市场需求不断增长。消费者对瑜伽课程的种类、难度、教练水平等方面都有较高的要求。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瑜伽课程的消费者群体广泛，包括年轻人、中老年人、学生、上班族等。不同消费者群体对瑜伽课程的需求和偏好也有所不同。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随着消费者对身心健康和内在平衡的追求，瑜伽课程市场呈现出个性化、专业化、多元化的发展趋势。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社区化运营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随着科技的发展和应用，体育健身行业将不断融合新技术，如虚拟现实、增强现实等，为消费者提供更加丰富的健身体验。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体育健身行业将更加注重社区化运营，通过线上社区和线下活动的结合，增强消费者之间的互动和交流，提高用户粘性和忠诚度。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未来，体育健身行业将更加注重个性化定制服务，根据消费者的需求和偏好，提供定制化的健身计划和课程安排。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瑜伽课程种类与特点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体式练习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调息与冥想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哈他瑜伽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通过一系列体式的练习，提高身体柔韧性、力量和平衡感。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配合呼吸调节和冥想，达到身心和谐统一的状态。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适合初学者和需要提高身体柔韧性、力量的人群。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长时间保持静态拉伸，深入刺激肌肉和筋膜。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深度拉伸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通过呼吸和冥想，调节内在能量，达到身心平衡。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适合有一定瑜伽基础、需要深度拉伸和内在调节的人群。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阴瑜伽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在38-42摄氏度的环境下进行瑜伽练习，促进排汗和新陈代谢。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通过一系列流畅的体式组合，达到较高的运动强度。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强度较大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适合有一定瑜伽基础、需要减肥塑形或排毒养颜的人群。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热瑜伽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流瑜伽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动态练习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通过持续流动的体式组合，使练习者保持呼吸与动作的协调。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身心合一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强调呼吸、体式和意识的统一，达到身心和谐的状态。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适合需要提高身体柔韧性、力量和平衡感，同时追求身心合一的人群。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遵循固定的体式序列进行练习，注重体式的精准和连贯。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严谨序列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通过体式、呼吸和冥想的综合练习，达到身心内外的平衡与和谐。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内外兼修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适合有一定瑜伽基础、追求严谨和高难度挑战的人群。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阿斯汤加瑜伽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瑜伽课程设计原则与方法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提高者课程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增加体式难度和多样性，引导学员挑战自我，提升身体柔韧性和平衡感。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注重基础体式的讲解和练习，帮助学员掌握正确的呼吸和体式配合方法。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针对孕妇、老年人、身体有特定需求的人群设计专门的瑜伽课程，确保安全有效。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9" r="1691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针对不同人群设计课程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体式练习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通过不同的瑜伽体式，锻炼身体的柔韧性、力量和平衡感。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呼吸配合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教授正确的呼吸方法，使呼吸与体式练习相协调，提高练习效果。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冥想放松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在课程结束前安排冥想环节，帮助学员放松身心，缓解压力。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结合体式、呼吸与冥想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课程道具使用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引入瑜伽球、瑜伽轮等辅助道具，丰富课程内容，提升练习效果。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课程主题创新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设计不同主题的瑜伽课程，如舞蹈瑜伽、音乐瑜伽等，增加课程的吸引力。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通过双人瑜伽、小组竞赛等互动形式，激发学员的参与热情和学习兴趣。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创新性与趣味性相结合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https://d.book118.com/076121010021010042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2024-09-09T09:06:12.624</cp:lastPrinted>
  <dcterms:created xsi:type="dcterms:W3CDTF">2024-09-09T01:06:12Z</dcterms:created>
  <dcterms:modified xsi:type="dcterms:W3CDTF">2024-09-09T01:06:15Z</dcterms:modified>
</cp:coreProperties>
</file>