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2FF58-2BB5-4A82-86F9-51F71345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F3976-E091-43E6-A8C8-35FD694D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13571-B1DD-4D47-813B-903D24EF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45AF1-AFF1-4A9D-8AEF-63C198555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3BDCF2-3FF9-46FB-AE43-AAFFAF12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A7B2B-F1AF-478D-ACBA-CC9B7EA41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BFE7F-25AA-4F28-881D-EEFD11834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52E5C-21FD-449A-8B04-AD506F0D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D2E9-DD49-4E5B-87CA-F3FC3A664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3FBE5-C02C-4BD7-AB8C-D2263196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9B03F-5A19-44A5-9EDC-61E95FE4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2214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《健康教育手册》ppt课件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心理健康与保健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健康教育与健康促进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健康不仅指身体没有疾病或病症，还涉及到心理、社会和情感方面的良好状态。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健康的多维性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强调健康的各个方面相互关联、相互影响，共同构成一个整体。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健康状况直接影响个人的生活质量和社会参与度。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健康的身体是人们进行日常生活和工作的基础，没有健康，一切都将无从谈起。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708" b="3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生理基础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心理健康与身体健康同样重要，心理不健康会导致各种心理问题和社会适应不良。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保持健康的生活方式可以带来长期效益，如降低患病风险、提高寿命和生活质量。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长期效益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个人的生活习惯对健康状况有直接影响，良好的生活习惯有助于维护和促进健康。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生活环境、工作环境和社会环境等外部因素也会对健康产生影响。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将时间和资源投入到维护和促进健康的行为中，是一种最有效的投资方式。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健康投资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健康与生活的关系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通过健康教育，人们可以更加关注自己的健康状况，意识到不良生活习惯和环境因素对健康的影响。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健康教育使人们了解预防疾病、保持健康的知识和技能，从而更好地维护自身健康。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提高健康意识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了解健康知识和技能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增强对健康问题的关注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46" r="28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通过教育人们养成健康的生活方式，如合理饮食、适量运动、戒烟限酒等，可以降低患慢性病和传染病的风险。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健康教育有助于提高人们对疾病的警觉性，及时发现并采取措施进行治疗，提高治愈率。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增强心理适应能力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通过心理健康教育，帮助人们正确应对压力、焦虑、抑郁等心理问题，提高心理健康水平。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健康的个体和群体有助于提高整个社会的生产力和幸福感，促进社会的和谐发展。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571" r="115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保持合理的饮食结构，摄入足够的蛋白质、脂肪、碳水化合物、维生素和矿物质，以维持身体健康。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尽量摄入多种食物，避免偏食或挑食，以获得全面的营养。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控制饮食量，保持适中体重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均衡营养，健康饮食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食物多样化，避免偏食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注意饮食量的控制，避免过度进食导致肥胖或营养不良，保持适中的体重。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定期运动，增强体质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每周进行适量的运动，如散步、跑步、游泳等，以增强体质、提高免疫力。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根据个人兴趣和身体状况选择适合自己的运动方式，以达到更好的锻炼效果。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坚持运动，持之以恒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保持运动的持续性，避免偶尔运动或过度运动对身体造成伤害。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https://d.book118.com/076122214141010043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2024-09-11T14:37:33.614</cp:lastPrinted>
  <dcterms:created xsi:type="dcterms:W3CDTF">2024-09-11T06:37:33Z</dcterms:created>
  <dcterms:modified xsi:type="dcterms:W3CDTF">2024-09-11T06:37:35Z</dcterms:modified>
</cp:coreProperties>
</file>