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B7A1E08-4711-454E-87D9-5A39CBED8C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6A9D9E-E3DF-4FE3-B41D-552B91A326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1E38104-AD83-486A-B7BB-61B44CECD1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8C2AAB-D50B-49D8-86A5-C948CB09FB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FE4F58D-EA19-423B-A49E-5CEA3628C2F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70673E5-788B-4A41-839A-D881A221B58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A8A8FA6-BFDF-4732-8730-8F8C435043C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0DC308F-9B53-4C29-B2EA-D9EC86D31D4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95D4AC-18DF-41E0-BFC5-9B05231C47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5B83FA-7516-4CCE-A1D7-39A1E042D5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0C7B9C-ACC3-4C65-BC97-A9BAD5747E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6123042005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PowerPoint presentation of "Introduction to Bats i</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Overview of Bats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The biological characteristics of bats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The role of bats in ecosystems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Protection and utilization of bats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The Cultural Significance of Bats</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Overview of Bats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12" r="3251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76" r="3257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definition of bats</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 蝙蝠是唯一真正能够飞翔的哺乳动物，它们具有特殊的翼手结构，可以在空中自由翱翔。</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 蝙蝠是哺乳动物中的翼手目动物，具有飞翔能力。</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t="5566" b="556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蝙蝠种类繁多，分布广泛，全球各地都有它们的身影。</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蝙蝠可以分为多种类型，包括大蝙蝠、小蝙蝠、长翼蝙蝠、短翼蝙蝠等。它们的分布范围非常广泛，从热带雨林到沙漠地区，都可以见到蝙蝠的踪迹。</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Types and distribution of bats</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蝙蝠的形态特征包括特殊的翼手、细长的身体和灵活的尾巴。</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蝙蝠的翼手是它们最独特的特征，由前肢演化而来，覆盖着一层薄薄的翼膜。它们的身体细长，通常呈黑色或棕色，而尾巴则非常灵活，可以帮助它们在飞行中保持平衡。此外，蝙蝠的耳朵也非常发达，可以接收超声波用于定位和导航。</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morphological characteristics of bats</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The biological characteristics of bats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 Bats typically have a single birth per year, with the exception of some species that can have multiple births. The gestation period ranges from 45 to 90 days, depending on the species.</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Reproduction Process</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 Bats provide a high level of parental care to their offspring. They often lactate and feed their young for several weeks after birth. Some species even roost with their young, protecting them from predators.</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Parental Care</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Reproduction of Bats</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Hunting Strategies</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 Bats have a diverse range of hunting strategies, including aerial pursuit, gleaning, and echolocation. They use echolocation to locate and capture prey in dark environments.</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Prey</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 Bats primarily consume insects, but some species also consume fruit, nectar, or small vertebrates. The diet of bats depends on their species and habitat.</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feeding habits of bats</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Habitat Types</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Bats can be found in a variety of habitats, including forests, caves, and urban areas. They often roost in sheltered locations that provide them with protection from predators.</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Migration Patterns</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Many bat species are migratory, moving seasonally between hibernation and summer habitats. They may cover long distances during migration, utilizing a variety of habitats for feeding and reproduction.</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2186" r="2218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habitat of bats</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The role of bats in ecosystems</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https://d.book118.com/076123042005010033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2024-09-01T10:39:24.164</cp:lastPrinted>
  <dcterms:created xsi:type="dcterms:W3CDTF">2024-09-01T02:39:24Z</dcterms:created>
  <dcterms:modified xsi:type="dcterms:W3CDTF">2024-09-01T02:39:25Z</dcterms:modified>
</cp:coreProperties>
</file>