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0F050F2-9523-4364-9951-A4D3394A85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EE860C-EFE1-4203-B62A-2A8C5BA86A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B983BFB-B53A-4351-BFE8-80BF346898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21E66B8-4829-42A6-A304-4B90BB3DC1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705750-2EF9-4A60-A060-3D30A040A7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C4B27D-3818-4450-99EF-5C8DAF4D04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B46259-78F8-4588-82B0-FA228D185B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BA8276-E702-416B-A8B3-A432318A66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CA1C0C-B8F4-4BB1-AA26-DF93E2B507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774BD5-438E-4CE9-91BC-36FDD5D706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D75E79-31FC-448A-8F46-4C4BBA3F4B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6123214235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《国际投资理论》课件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国际投资概述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国际投资理论</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国际投资环境</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国际投资风险</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国际投资策略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国际投资概述</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国际投资是指资本在不同国家之间流动，以获取未来收益和回报的经济行为。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国际投资涉及到资本跨国界的流动，其目的是为了获得更高的收益、扩大市场、提高技术和管理水平等。国际投资不仅包括直接投资，如设立企业、收购企业等，也包括间接投资，如购买股票、债券等金融资产。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505" r="2350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国际投资的定义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总结词：国际投资可以根据不同的标准进行分类，如按投资方式可分为直接投资和间接投资，按投资动机可分为资源寻求型、市场寻求型和技术寻求型等。</a:t>
            </a:r>
          </a:p>
          <a:p>
            <a:pPr marL="203200" lvl="0" indent="-203200">
              <a:lnSpc>
                <a:spcPct val="120000"/>
              </a:lnSpc>
              <a:buFont typeface="Arial"/>
              <a:buChar char="•"/>
            </a:pPr>
            <a:r>
              <a:rPr lang="en-US" sz="900">
                <a:solidFill>
                  <a:srgbClr val="FFFFFF">
                    <a:alpha val="100000"/>
                  </a:srgbClr>
                </a:solidFill>
                <a:latin typeface="Microsoft Yahei"/>
                <a:ea typeface="Microsoft Yahei"/>
                <a:cs typeface="Microsoft Yahei"/>
              </a:rPr>
              <a:t>详细描述：根据投资方式的不同，国际投资可以分为直接投资和间接投资。直接投资是指投资者直接参与企业的经营和管理，如设立企业、收购企业等。间接投资是指投资者购买企业的股票、债券等金融资产，不直接参与企业的经营和管理。此外，根据投资动机的不同，国际投资可以分为资源寻求型、市场寻求型和技术寻求型。资源寻求型是指为了获得其他国家的资源而进行的投资；市场寻求型是指为了扩大市场、提高销售额而进行的投资；技术寻求型是指为了获得其他国家的技术和管理经验而进行的投资。</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国际投资的类型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总结词：国际投资的动机主要包括市场寻求、资源寻求、技术和管理经验寻求以及分散投资风险等。</a:t>
            </a:r>
          </a:p>
          <a:p>
            <a:pPr marL="203200" lvl="0" indent="-203200">
              <a:lnSpc>
                <a:spcPct val="120000"/>
              </a:lnSpc>
              <a:buFont typeface="Arial"/>
              <a:buChar char="•"/>
            </a:pPr>
            <a:r>
              <a:rPr lang="en-US" sz="900">
                <a:solidFill>
                  <a:srgbClr val="FFFFFF">
                    <a:alpha val="100000"/>
                  </a:srgbClr>
                </a:solidFill>
                <a:latin typeface="Microsoft Yahei"/>
                <a:ea typeface="Microsoft Yahei"/>
                <a:cs typeface="Microsoft Yahei"/>
              </a:rPr>
              <a:t>详细描述：国际投资的动机多种多样，主要包括市场寻求、资源寻求、技术和管理经验寻求以及分散投资风险等。市场寻求是指企业为了扩大市场份额、提高销售额而进行的投资；资源寻求是指企业为了获得其他国家的资源而进行的投资；技术和管理经验寻求是指企业为了获得其他国家的技术和管理经验而进行的投资；分散投资风险则是企业为了降低投资风险、提高投资收益而进行的国际投资。这些动机可以单独存在，也可以同时存在，具体取决于企业的战略目标和经营环境。</a:t>
            </a:r>
          </a:p>
        </p:txBody>
      </p:sp>
      <p:pic>
        <p:nvPicPr>
          <p:cNvPr id="6" name="Picture 6"/>
          <p:cNvPicPr>
            <a:picLocks noChangeAspect="1"/>
          </p:cNvPicPr>
          <p:nvPr/>
        </p:nvPicPr>
        <p:blipFill>
          <a:blip r:embed="rId2">
            <a:alphaModFix/>
          </a:blip>
          <a:srcRect t="12583" b="12583"/>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国际投资的动机</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国际投资理论</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9989" r="1998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该理论认为企业拥有特定的垄断优势，通过对外直接投资可以利用这些优势获取收益。</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垄断优势理论是由美国学者斯蒂芬·海默在20世纪60年代提出的，该理论认为企业通过对外直接投资可以利用其独特的垄断优势，如技术、品牌、管理、规模经济等，获取高于当地企业的竞争优势，从而在东道国市场上获得成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垄断优势理论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产品生命周期理论</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该理论认为产品有其生命周期，企业应根据产品所处的生命周期阶段选择合适的国际市场和投资方式。</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产品生命周期理论是由美国学者弗农提出的，该理论将产品生命周期划分为创新期、成长期、成熟期和衰退期四个阶段。企业应根据产品所处的生命周期阶段选择不同的国际市场和投资方式，如在创新期应注重技术保护和市场开发，在成长期和成熟期则可考虑对外直接投资以扩大市场份额。</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该理论认为国家之间存在比较优势差异，企业应利用这些差异进行国际直接投资。</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比较优势理论最早由英国经济学家大卫·李嘉图提出，他认为每个国家都有其相对优势和劣势，企业应利用这些优势进行国际直接投资。例如，一个国家可能在劳动力成本上具有优势，而另一个国家可能在技术上具有优势，企业可以通过国际直接投资利用这些优势获取收益。</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比较优势理论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该理论认为企业进行国际直接投资需要具备所有权、内部化和区位优势。</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国际生产折衷理论是由英国学者邓宁提出的，他认为企业进行国际直接投资需要同时具备所有权优势、内部化优势和区位优势。所有权优势是指企业在技术、品牌、管理等方面的独特优势；内部化优势是指企业能够将这些优势内部化，以降低交易成本；区位优势则是指企业在选择东道国时需要考虑的因素，如市场潜力、政策环境等。只有同时具备这三个方面的优势，企业才能够成功地进行国际直接投资。</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国际生产折衷理论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国际投资环境</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92" r="16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政治风险保险</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了解东道国是否提供政治风险保险，以及保险的覆盖范围和赔偿机制。</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政治稳定性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评估东道国政治稳定性，包括政府稳定性、政策连续性和政治暴力程度。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政府对外资态度</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了解东道国政府对外资的开放程度和政策，判断外资企业在东道国的地位和待遇。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东道国政治环境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https://d.book118.com/076123214235010044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2024-09-13T13:07:18.355</cp:lastPrinted>
  <dcterms:created xsi:type="dcterms:W3CDTF">2024-09-13T05:07:18Z</dcterms:created>
  <dcterms:modified xsi:type="dcterms:W3CDTF">2024-09-13T05:07:20Z</dcterms:modified>
</cp:coreProperties>
</file>