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CD944-32C3-4B95-BE4D-0F64EAF59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F5D77-AA1B-428B-8BA5-130EDDAAC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A15A9-FEAD-4EB8-8160-4DF86F537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8AAA9-FEE2-4032-85CB-8DEBF37B6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B32CBF-948E-42B7-9F32-358409A91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6DCDE5-590C-49F9-B0AB-A4B6D3D64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AE53F0-15ED-405E-AAB0-CCA13A4D5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5622D-61F7-4C0D-AAC8-0B50442AD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F7818-C755-4C12-8AC6-6DFFF59B4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B8472-88BF-4D28-8792-6C8F8C821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11F10-8529-4C9F-A701-505ADAD2D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24123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高效车间技术操作方法指导手册分享资料分享手册指南资料分享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高效车间技术操作方法介绍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手册使用指南与资料分享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车间现状及问题分析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车间员工技能水平参差不齐，部分员工缺乏必要的技能和培训。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车间设备布局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当前车间的设备布局基本合理，但仍有优化空间，以提高生产效率和员工工作舒适度。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现有的生产流程较为顺畅，但在某些环节存在瓶颈，影响整体生产效率。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车间现状概述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部分设备已接近或超过设计寿命，维修频率增加，影响生产稳定性和效率。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物料管理不规范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物料摆放混乱，缺乏明确的标识和分类，导致物料寻找和取用不便。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车间信息化管理系统不完善，难以实现生产数据的实时采集、分析和优化。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存在问题与挑战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设备升级与改造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对老化设备进行升级或替换，引入先进的自动化设备，提高生产效率和产品质量。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物料管理规范化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建立物料管理制度，规范物料摆放、标识和取用流程，提高物料管理效率。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加强信息化建设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完善车间信息化管理系统，实现生产数据的实时采集、分析和优化，提高生产决策的准确性和时效性。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改进方向与目标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高效车间技术操作方法介绍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3857" b="385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定期对设备进行维护和保养，确保设备的稳定性和可靠性。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根据生产需求选择适当的设备类型和规格，确保设备能够满足生产要求。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对设备进行合理的布局和配置，优化设备之间的协作和配合，提高生产效率。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设备选择与配置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对现有的工艺流程进行全面的分析和评估，找出瓶颈和问题所在。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针对问题制定优化方案，如改进工艺参数、引入新的工艺技术等。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实施优化方案并进行跟踪和评估，确保优化效果符合预期。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制定详细的操作规范和标准，明确每个操作步骤和要求。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对操作人员进行培训和考核，确保他们熟练掌握操作规范和标准。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定期对操作规范和标准进行更新和完善，以适应生产需求的变化。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确定车间技术操作提升的具体目标，如提高生产效率、降低能耗等。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评估现状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对车间现有技术操作进行全面评估，了解存在的问题和改进空间。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根据评估结果，制定详细的实施计划，包括改进措施、时间表、资源需求等。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针对车间技术操作人员的实际水平，确定具体的培训内容和目标。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根据培训需求和实际情况，选择合适的培训方式，如现场培训、在线课程、工作坊等。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选择培训方式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按照培训计划，对车间技术操作人员进行系统、全面的培训，确保他们掌握所需的知识和技能。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培训操作人员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https://d.book118.com/076124123114010042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2024-09-09T21:51:25.936</cp:lastPrinted>
  <dcterms:created xsi:type="dcterms:W3CDTF">2024-09-09T13:51:25Z</dcterms:created>
  <dcterms:modified xsi:type="dcterms:W3CDTF">2024-09-09T13:51:28Z</dcterms:modified>
</cp:coreProperties>
</file>