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ELQUDW+MS-UIGothic"/>
      <p:regular r:id="rId17"/>
    </p:embeddedFont>
    <p:embeddedFont>
      <p:font typeface="BNBLOS+LUPMPC+ArialMT"/>
      <p:regular r:id="rId18"/>
    </p:embeddedFont>
    <p:embeddedFont>
      <p:font typeface="ARHSAP+ANUAGM+Arial-BoldMT"/>
      <p:regular r:id="rId19"/>
    </p:embeddedFont>
    <p:embeddedFont>
      <p:font typeface="UFGWKH+PEDPTF+MicrosoftYaHei"/>
      <p:regular r:id="rId20"/>
    </p:embeddedFont>
    <p:embeddedFont>
      <p:font typeface="BJPKSH+EPOHTV+MicrosoftYaHei-Bold"/>
      <p:regular r:id="rId21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font" Target="fonts/font5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D90B9-ABDC-4730-BEC2-51F10B1BA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2C858-7693-4C06-88D9-F116288DB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63CB6-6587-4AEB-A712-420400EE6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3CED3-F667-4ACD-8F4B-00A7C52D0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A03CE3-18F7-4749-A8E6-72FC53D83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4A3425-5860-4958-AD1E-EB1381AC7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403D5D-2389-40C8-9155-623EE1A59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FCF81-B0E5-4C97-A975-A80746263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B8EEC-6447-43E9-889C-CEAF82D56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08C86-49B3-4F6D-915D-9D961ADDA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B6A3E-0DF0-4B30-B8B8-B2FC318F5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2420013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363245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F0DC"/>
                </a:solidFill>
                <a:latin typeface="ELQUDW+MS-UIGothic"/>
                <a:cs typeface="ELQUDW+MS-UIGothic"/>
              </a:rPr>
              <a:t>高三生物胞工程的原理及用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2217610"/>
            <a:ext cx="3100034" cy="24298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BNBLOS+LUPMPC+ArialMT"/>
                <a:cs typeface="BNBLOS+LUPMPC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细</a:t>
            </a:r>
            <a:r>
              <a:rPr sz="2400">
                <a:solidFill>
                  <a:srgbClr val="FFEACF"/>
                </a:solidFill>
                <a:latin typeface="ELQUDW+MS-UIGothic"/>
                <a:cs typeface="ELQUDW+MS-UIGothic"/>
              </a:rPr>
              <a:t>胞工程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FFEACF"/>
                </a:solidFill>
                <a:latin typeface="ELQUDW+MS-UIGothic"/>
                <a:cs typeface="ELQUDW+MS-UIGothic"/>
              </a:rPr>
              <a:t>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BNBLOS+LUPMPC+ArialMT"/>
                <a:cs typeface="BNBLOS+LUPMPC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细</a:t>
            </a:r>
            <a:r>
              <a:rPr sz="2400">
                <a:solidFill>
                  <a:srgbClr val="FFEACF"/>
                </a:solidFill>
                <a:latin typeface="ELQUDW+MS-UIGothic"/>
                <a:cs typeface="ELQUDW+MS-UIGothic"/>
              </a:rPr>
              <a:t>胞工程基本技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BNBLOS+LUPMPC+ArialMT"/>
                <a:cs typeface="BNBLOS+LUPMPC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ELQUDW+MS-UIGothic"/>
                <a:cs typeface="ELQUDW+MS-UIGothic"/>
              </a:rPr>
              <a:t>植物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细</a:t>
            </a:r>
            <a:r>
              <a:rPr sz="2400">
                <a:solidFill>
                  <a:srgbClr val="FFEACF"/>
                </a:solidFill>
                <a:latin typeface="ELQUDW+MS-UIGothic"/>
                <a:cs typeface="ELQUDW+MS-UIGothic"/>
              </a:rPr>
              <a:t>胞工程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BNBLOS+LUPMPC+ArialMT"/>
                <a:cs typeface="BNBLOS+LUPMPC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FFEACF"/>
                </a:solidFill>
                <a:latin typeface="ELQUDW+MS-UIGothic"/>
                <a:cs typeface="ELQUDW+MS-UIGothic"/>
              </a:rPr>
              <a:t>物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细</a:t>
            </a:r>
            <a:r>
              <a:rPr sz="2400">
                <a:solidFill>
                  <a:srgbClr val="FFEACF"/>
                </a:solidFill>
                <a:latin typeface="ELQUDW+MS-UIGothic"/>
                <a:cs typeface="ELQUDW+MS-UIGothic"/>
              </a:rPr>
              <a:t>胞工程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ARHSAP+ANUAGM+Arial-BoldMT"/>
                <a:cs typeface="ARHSAP+ANUAGM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51020" y="4137893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细</a:t>
            </a:r>
            <a:r>
              <a:rPr sz="4550" spc="25">
                <a:solidFill>
                  <a:srgbClr val="FFEACF"/>
                </a:solidFill>
                <a:latin typeface="ELQUDW+MS-UIGothic"/>
                <a:cs typeface="ELQUDW+MS-UIGothic"/>
              </a:rPr>
              <a:t>胞工程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简</a:t>
            </a:r>
            <a:r>
              <a:rPr sz="4550">
                <a:solidFill>
                  <a:srgbClr val="FFEACF"/>
                </a:solidFill>
                <a:latin typeface="ELQUDW+MS-UIGothic"/>
                <a:cs typeface="ELQUDW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FF960E"/>
                </a:solidFill>
                <a:latin typeface="ELQUDW+MS-UIGothic"/>
                <a:cs typeface="ELQUDW+MS-UIGothic"/>
              </a:rPr>
              <a:t>胞工程定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细</a:t>
            </a:r>
            <a:r>
              <a:rPr sz="2300" spc="25">
                <a:solidFill>
                  <a:srgbClr val="FF960E"/>
                </a:solidFill>
                <a:latin typeface="ELQUDW+MS-UIGothic"/>
                <a:cs typeface="ELQUDW+MS-UIGothic"/>
              </a:rPr>
              <a:t>胞工程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细</a:t>
            </a:r>
            <a:r>
              <a:rPr sz="2300" spc="25">
                <a:solidFill>
                  <a:srgbClr val="FF960E"/>
                </a:solidFill>
                <a:latin typeface="ELQUDW+MS-UIGothic"/>
                <a:cs typeface="ELQUDW+MS-UIGothic"/>
              </a:rPr>
              <a:t>胞工程的主要技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FF960E"/>
                </a:solidFill>
                <a:latin typeface="ELQUDW+MS-UIGothic"/>
                <a:cs typeface="ELQUDW+MS-UIGothic"/>
              </a:rPr>
              <a:t>手段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FF960E"/>
                </a:solidFill>
                <a:latin typeface="ELQUDW+MS-UIGothic"/>
                <a:cs typeface="ELQUDW+MS-UIGothic"/>
              </a:rPr>
              <a:t>胞工程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FF960E"/>
                </a:solidFill>
                <a:latin typeface="ELQUDW+MS-UIGothic"/>
                <a:cs typeface="ELQUDW+MS-UIGothic"/>
              </a:rPr>
              <a:t>展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FF960E"/>
                </a:solidFill>
                <a:latin typeface="ELQUDW+MS-UIGothic"/>
                <a:cs typeface="ELQUDW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890259" y="2635264"/>
            <a:ext cx="986464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UFGWKH+PEDPTF+MicrosoftYaHei"/>
                <a:cs typeface="UFGWKH+PEDPTF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37025" y="3288044"/>
            <a:ext cx="986464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UFGWKH+PEDPTF+MicrosoftYaHei"/>
                <a:cs typeface="UFGWKH+PEDPTF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508240" y="3288044"/>
            <a:ext cx="986464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UFGWKH+PEDPTF+MicrosoftYaHei"/>
                <a:cs typeface="UFGWKH+PEDPTF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75990" y="5005084"/>
            <a:ext cx="986464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UFGWKH+PEDPTF+MicrosoftYaHei"/>
                <a:cs typeface="UFGWKH+PEDPTF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313419" y="5005084"/>
            <a:ext cx="986463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UFGWKH+PEDPTF+MicrosoftYaHei"/>
                <a:cs typeface="UFGWKH+PEDPTF+Microsoft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FF960E"/>
                </a:solidFill>
                <a:latin typeface="ELQUDW+MS-UIGothic"/>
                <a:cs typeface="ELQUDW+MS-UIGothic"/>
              </a:rPr>
              <a:t>胞工程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FF960E"/>
                </a:solidFill>
                <a:latin typeface="ELQUDW+MS-UIGothic"/>
                <a:cs typeface="ELQUDW+MS-UIGothic"/>
              </a:rPr>
              <a:t>用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FF960E"/>
                </a:solidFill>
                <a:latin typeface="ELQUDW+MS-UIGothic"/>
                <a:cs typeface="ELQUDW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824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农业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05325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ELQUDW+MS-UIGothic"/>
                <a:cs typeface="ELQUDW+MS-UIGothic"/>
              </a:rPr>
              <a:t>医学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3101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ELQUDW+MS-UIGothic"/>
                <a:cs typeface="ELQUDW+MS-UIGothic"/>
              </a:rPr>
              <a:t>工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1422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2000">
                <a:solidFill>
                  <a:srgbClr val="FFFFFF"/>
                </a:solidFill>
                <a:latin typeface="ELQUDW+MS-UIGothic"/>
                <a:cs typeface="ELQUDW+MS-UIGothic"/>
              </a:rPr>
              <a:t>境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植物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胞工程、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63315" y="5011158"/>
            <a:ext cx="22626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胞治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、基因治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、</a:t>
            </a:r>
          </a:p>
          <a:p>
            <a:pPr marL="285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免疫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胞治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86460" y="518260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胞工程、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基因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植物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01765" y="5182608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生物制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、生物能源等。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352915" y="5182608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染治理、生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修复等。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362710" y="552550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品种培育。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ARHSAP+ANUAGM+Arial-BoldMT"/>
                <a:cs typeface="ARHSAP+ANUAGM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69995" y="4137893"/>
            <a:ext cx="551153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细</a:t>
            </a:r>
            <a:r>
              <a:rPr sz="4550" spc="25">
                <a:solidFill>
                  <a:srgbClr val="FFEACF"/>
                </a:solidFill>
                <a:latin typeface="ELQUDW+MS-UIGothic"/>
                <a:cs typeface="ELQUDW+MS-UIGothic"/>
              </a:rPr>
              <a:t>胞工程基本技</a:t>
            </a:r>
            <a:r>
              <a:rPr sz="4550">
                <a:solidFill>
                  <a:srgbClr val="FFEACF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FF960E"/>
                </a:solidFill>
                <a:latin typeface="ELQUDW+MS-UIGothic"/>
                <a:cs typeface="ELQUDW+MS-UIGothic"/>
              </a:rPr>
              <a:t>胞培养技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2000" spc="25">
                <a:solidFill>
                  <a:srgbClr val="FFFDFD"/>
                </a:solidFill>
                <a:latin typeface="ELQUDW+MS-UIGothic"/>
                <a:cs typeface="ELQUDW+MS-UIGothic"/>
              </a:rPr>
              <a:t>胞培养技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2000" spc="23">
                <a:solidFill>
                  <a:srgbClr val="FFFDFD"/>
                </a:solidFill>
                <a:latin typeface="ELQUDW+MS-UIGothic"/>
                <a:cs typeface="ELQUDW+MS-UIGothic"/>
              </a:rPr>
              <a:t>定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2000" spc="25">
                <a:solidFill>
                  <a:srgbClr val="FFFDFD"/>
                </a:solidFill>
                <a:latin typeface="ELQUDW+MS-UIGothic"/>
                <a:cs typeface="ELQUDW+MS-UIGothic"/>
              </a:rPr>
              <a:t>胞培养技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2000" spc="23">
                <a:solidFill>
                  <a:srgbClr val="FFFDFD"/>
                </a:solidFill>
                <a:latin typeface="ELQUDW+MS-UIGothic"/>
                <a:cs typeface="ELQUDW+MS-UIGothic"/>
              </a:rPr>
              <a:t>的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FFFDFD"/>
                </a:solidFill>
                <a:latin typeface="ELQUDW+MS-UIGothic"/>
                <a:cs typeface="ELQUDW+MS-UIGothic"/>
              </a:rPr>
              <a:t>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胞培养技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是一种在体外模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体内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境，用于培养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胞的技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广泛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筛选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、疾病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断和治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工程等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2000" spc="25">
                <a:solidFill>
                  <a:srgbClr val="FFFDFD"/>
                </a:solidFill>
                <a:latin typeface="ELQUDW+MS-UIGothic"/>
                <a:cs typeface="ELQUDW+MS-UIGothic"/>
              </a:rPr>
              <a:t>胞培养技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2000" spc="23">
                <a:solidFill>
                  <a:srgbClr val="FFFDFD"/>
                </a:solidFill>
                <a:latin typeface="ELQUDW+MS-UIGothic"/>
                <a:cs typeface="ELQUDW+MS-UIGothic"/>
              </a:rPr>
              <a:t>原理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提供适宜的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养物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、气体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和温度等条件，使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胞在体外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继续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ELQUDW+MS-UIGothic"/>
                <a:cs typeface="ELQUDW+MS-UIGothic"/>
              </a:rPr>
              <a:t>和分裂。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FF960E"/>
                </a:solidFill>
                <a:latin typeface="ELQUDW+MS-UIGothic"/>
                <a:cs typeface="ELQUDW+MS-UIGothic"/>
              </a:rPr>
              <a:t>胞融合技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细</a:t>
            </a:r>
            <a:r>
              <a:rPr sz="2300" spc="25">
                <a:solidFill>
                  <a:srgbClr val="FF960E"/>
                </a:solidFill>
                <a:latin typeface="ELQUDW+MS-UIGothic"/>
                <a:cs typeface="ELQUDW+MS-UIGothic"/>
              </a:rPr>
              <a:t>胞融合技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FF960E"/>
                </a:solidFill>
                <a:latin typeface="ELQUDW+MS-UIGothic"/>
                <a:cs typeface="ELQUDW+MS-UIGothic"/>
              </a:rPr>
              <a:t>定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细</a:t>
            </a:r>
            <a:r>
              <a:rPr sz="2300" spc="25">
                <a:solidFill>
                  <a:srgbClr val="FF960E"/>
                </a:solidFill>
                <a:latin typeface="ELQUDW+MS-UIGothic"/>
                <a:cs typeface="ELQUDW+MS-UIGothic"/>
              </a:rPr>
              <a:t>胞融合技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FF960E"/>
                </a:solidFill>
                <a:latin typeface="ELQUDW+MS-UIGothic"/>
                <a:cs typeface="ELQUDW+MS-UIGothic"/>
              </a:rPr>
              <a:t>原理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细</a:t>
            </a:r>
            <a:r>
              <a:rPr sz="2300" spc="25">
                <a:solidFill>
                  <a:srgbClr val="FF960E"/>
                </a:solidFill>
                <a:latin typeface="ELQUDW+MS-UIGothic"/>
                <a:cs typeface="ELQUDW+MS-UIGothic"/>
              </a:rPr>
              <a:t>胞融合技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FF960E"/>
                </a:solidFill>
                <a:latin typeface="ELQUDW+MS-UIGothic"/>
                <a:cs typeface="ELQUDW+MS-UIGothic"/>
              </a:rPr>
              <a:t>的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FF960E"/>
                </a:solidFill>
                <a:latin typeface="ELQUDW+MS-UIGothic"/>
                <a:cs typeface="ELQUDW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ELQUDW+MS-UIGothic"/>
                <a:cs typeface="ELQUDW+MS-UIGothic"/>
              </a:rPr>
              <a:t>染色体工程技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2343343" cy="38214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ELQUDW+MS-UIGothic"/>
                <a:cs typeface="ELQUDW+MS-UIGothic"/>
              </a:rPr>
              <a:t>染色体工程技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术</a:t>
            </a:r>
            <a:r>
              <a:rPr sz="1600">
                <a:solidFill>
                  <a:srgbClr val="FF960E"/>
                </a:solidFill>
                <a:latin typeface="ELQUDW+MS-UIGothic"/>
                <a:cs typeface="ELQUDW+MS-UIGothic"/>
              </a:rPr>
              <a:t>定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1600"/>
              </a:lnSpc>
              <a:spcBef>
                <a:spcPts val="11395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ELQUDW+MS-UIGothic"/>
                <a:cs typeface="ELQUDW+MS-UIGothic"/>
              </a:rPr>
              <a:t>染色体工程技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术</a:t>
            </a:r>
            <a:r>
              <a:rPr sz="1600">
                <a:solidFill>
                  <a:srgbClr val="FF960E"/>
                </a:solidFill>
                <a:latin typeface="ELQUDW+MS-UIGothic"/>
                <a:cs typeface="ELQUDW+MS-UIGothic"/>
              </a:rPr>
              <a:t>原理</a:t>
            </a:r>
          </a:p>
          <a:p>
            <a:pPr marL="0" marR="0">
              <a:lnSpc>
                <a:spcPts val="1600"/>
              </a:lnSpc>
              <a:spcBef>
                <a:spcPts val="11494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ELQUDW+MS-UIGothic"/>
                <a:cs typeface="ELQUDW+MS-UIGothic"/>
              </a:rPr>
              <a:t>染色体工程技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术</a:t>
            </a:r>
            <a:r>
              <a:rPr sz="1600">
                <a:solidFill>
                  <a:srgbClr val="FF960E"/>
                </a:solidFill>
                <a:latin typeface="ELQUDW+MS-UIGothic"/>
                <a:cs typeface="ELQUDW+MS-UIGothic"/>
              </a:rPr>
              <a:t>的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FF960E"/>
                </a:solidFill>
                <a:latin typeface="ELQUDW+MS-UIGothic"/>
                <a:cs typeface="ELQUDW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JPKSH+EPOHTV+MicrosoftYaHei-Bold"/>
                <a:cs typeface="BJPKSH+EPOHTV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JPKSH+EPOHTV+MicrosoftYaHei-Bold"/>
                <a:cs typeface="BJPKSH+EPOHTV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JPKSH+EPOHTV+MicrosoftYaHei-Bold"/>
                <a:cs typeface="BJPKSH+EPOHTV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ELQUDW+MS-UIGothic"/>
                <a:cs typeface="ELQUDW+MS-UIGothic"/>
              </a:rPr>
              <a:t>基因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转</a:t>
            </a:r>
            <a:r>
              <a:rPr sz="3000">
                <a:solidFill>
                  <a:srgbClr val="FF960E"/>
                </a:solidFill>
                <a:latin typeface="ELQUDW+MS-UIGothic"/>
                <a:cs typeface="ELQUDW+MS-UIGothic"/>
              </a:rPr>
              <a:t>移技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7384" y="145522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ELQUDW+MS-UIGothic"/>
                <a:cs typeface="ELQUDW+MS-UIGothic"/>
              </a:rPr>
              <a:t>基因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2300" spc="23">
                <a:solidFill>
                  <a:srgbClr val="FFFFFF"/>
                </a:solidFill>
                <a:latin typeface="ELQUDW+MS-UIGothic"/>
                <a:cs typeface="ELQUDW+MS-UIGothic"/>
              </a:rPr>
              <a:t>移技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FFFFFF"/>
                </a:solidFill>
                <a:latin typeface="ELQUDW+MS-UIGothic"/>
                <a:cs typeface="ELQUDW+MS-UIGothic"/>
              </a:rPr>
              <a:t>定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47384" y="2019038"/>
            <a:ext cx="60605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LQUDW+MS-UIGothic"/>
                <a:cs typeface="ELQUDW+MS-UIGothic"/>
              </a:rPr>
              <a:t>基因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ELQUDW+MS-UIGothic"/>
                <a:cs typeface="ELQUDW+MS-UIGothic"/>
              </a:rPr>
              <a:t>移技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ELQUDW+MS-UIGothic"/>
                <a:cs typeface="ELQUDW+MS-UIGothic"/>
              </a:rPr>
              <a:t>是一种将外源基因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ELQUDW+MS-UIGothic"/>
                <a:cs typeface="ELQUDW+MS-UIGothic"/>
              </a:rPr>
              <a:t>入到受体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ELQUDW+MS-UIGothic"/>
                <a:cs typeface="ELQUDW+MS-UIGothic"/>
              </a:rPr>
              <a:t>胞或生物体内，并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LQUDW+MS-UIGothic"/>
                <a:cs typeface="ELQUDW+MS-UIGothic"/>
              </a:rPr>
              <a:t>使其表达的技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ELQUDW+MS-UIGothic"/>
                <a:cs typeface="ELQUD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47384" y="310558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ELQUDW+MS-UIGothic"/>
                <a:cs typeface="ELQUDW+MS-UIGothic"/>
              </a:rPr>
              <a:t>基因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2300" spc="23">
                <a:solidFill>
                  <a:srgbClr val="FFFFFF"/>
                </a:solidFill>
                <a:latin typeface="ELQUDW+MS-UIGothic"/>
                <a:cs typeface="ELQUDW+MS-UIGothic"/>
              </a:rPr>
              <a:t>移技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FFFFFF"/>
                </a:solidFill>
                <a:latin typeface="ELQUDW+MS-UIGothic"/>
                <a:cs typeface="ELQUDW+MS-UIGothic"/>
              </a:rPr>
              <a:t>原理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47384" y="3669403"/>
            <a:ext cx="60605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LQUDW+MS-UIGothic"/>
                <a:cs typeface="ELQUDW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ELQUDW+MS-UIGothic"/>
                <a:cs typeface="ELQUDW+MS-UIGothic"/>
              </a:rPr>
              <a:t>基因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FFFFFF"/>
                </a:solidFill>
                <a:latin typeface="ELQUDW+MS-UIGothic"/>
                <a:cs typeface="ELQUDW+MS-UIGothic"/>
              </a:rPr>
              <a:t>体将外源基因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ELQUDW+MS-UIGothic"/>
                <a:cs typeface="ELQUDW+MS-UIGothic"/>
              </a:rPr>
              <a:t>入到受体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ELQUDW+MS-UIGothic"/>
                <a:cs typeface="ELQUDW+MS-UIGothic"/>
              </a:rPr>
              <a:t>胞内，并在其中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ELQUDW+MS-UIGothic"/>
                <a:cs typeface="ELQUDW+MS-UIGothic"/>
              </a:rPr>
              <a:t>行复制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47384" y="3943722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LQUDW+MS-UIGothic"/>
                <a:cs typeface="ELQUDW+MS-UIGothic"/>
              </a:rPr>
              <a:t>和表达。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47384" y="4755951"/>
            <a:ext cx="30924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ELQUDW+MS-UIGothic"/>
                <a:cs typeface="ELQUDW+MS-UIGothic"/>
              </a:rPr>
              <a:t>基因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2300" spc="23">
                <a:solidFill>
                  <a:srgbClr val="FFFFFF"/>
                </a:solidFill>
                <a:latin typeface="ELQUDW+MS-UIGothic"/>
                <a:cs typeface="ELQUDW+MS-UIGothic"/>
              </a:rPr>
              <a:t>移技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FFFFFF"/>
                </a:solidFill>
                <a:latin typeface="ELQUDW+MS-UIGothic"/>
                <a:cs typeface="ELQUDW+MS-UIGothic"/>
              </a:rPr>
              <a:t>的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FFFFFF"/>
                </a:solidFill>
                <a:latin typeface="ELQUDW+MS-UIGothic"/>
                <a:cs typeface="ELQUDW+MS-UIGothic"/>
              </a:rPr>
              <a:t>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747384" y="5319768"/>
            <a:ext cx="48179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LQUDW+MS-UIGothic"/>
                <a:cs typeface="ELQUDW+MS-UIGothic"/>
              </a:rPr>
              <a:t>用于基因治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ELQUDW+MS-UIGothic"/>
                <a:cs typeface="ELQUDW+MS-UIGothic"/>
              </a:rPr>
              <a:t>、基因疫苗制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ELQUDW+MS-UIGothic"/>
                <a:cs typeface="ELQUDW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ELQUDW+MS-UIGothic"/>
                <a:cs typeface="ELQUDW+MS-UIGothic"/>
              </a:rPr>
              <a:t>植物改良等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ELQUDW+MS-UIGothic"/>
                <a:cs typeface="ELQUDW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ARHSAP+ANUAGM+Arial-BoldMT"/>
                <a:cs typeface="ARHSAP+ANUAGM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51020" y="4137893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ELQUDW+MS-UIGothic"/>
                <a:cs typeface="ELQUDW+MS-UIGothic"/>
              </a:rPr>
              <a:t>植物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细</a:t>
            </a:r>
            <a:r>
              <a:rPr sz="4550" spc="25">
                <a:solidFill>
                  <a:srgbClr val="FFEACF"/>
                </a:solidFill>
                <a:latin typeface="ELQUDW+MS-UIGothic"/>
                <a:cs typeface="ELQUDW+MS-UIGothic"/>
              </a:rPr>
              <a:t>胞工程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https://d.book118.com/076124200135010101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ELQUDW+MS-UIGothic</vt:lpstr>
      <vt:lpstr>BNBLOS+LUPMPC+ArialMT</vt:lpstr>
      <vt:lpstr>Times New Roman</vt:lpstr>
      <vt:lpstr>SimSun</vt:lpstr>
      <vt:lpstr>ARHSAP+ANUAGM+Arial-BoldMT</vt:lpstr>
      <vt:lpstr>UFGWKH+PEDPTF+MicrosoftYaHei</vt:lpstr>
      <vt:lpstr>BJPKSH+EPOHTV+MicrosoftYaHei-Bold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2024-09-26T03:02:36.193</cp:lastPrinted>
  <dcterms:created xsi:type="dcterms:W3CDTF">2024-09-25T19:02:36Z</dcterms:created>
  <dcterms:modified xsi:type="dcterms:W3CDTF">2024-09-25T19:02:37Z</dcterms:modified>
</cp:coreProperties>
</file>