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8B030-FD71-462E-AC51-41CB5CEBF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F740-10FA-476A-A63B-FBA8BE4B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12DD4-FBFA-4B1D-A6CD-B0103322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1C658-AB07-423A-ACA0-0630E7489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90944-FDD5-47CD-93DF-D423EB4A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7E3FA-7E74-4F5A-9090-D4BD96FD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87ACF-74DE-41C8-BEFB-6C1A49B6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D44DE-E8ED-4799-B0AF-BEE38893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60DC3-40A4-44FA-B82F-B7AFB3C1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40887-ABF1-4F31-9620-C326C1B6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F3046-4EF0-4993-A6A0-83501D4A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28" r:id="rId2"/>
    <p:sldLayoutId id="2147489129" r:id="rId3"/>
    <p:sldLayoutId id="2147489130" r:id="rId4"/>
    <p:sldLayoutId id="2147489131" r:id="rId5"/>
    <p:sldLayoutId id="2147489132" r:id="rId6"/>
    <p:sldLayoutId id="2147489133" r:id="rId7"/>
    <p:sldLayoutId id="2147489134" r:id="rId8"/>
    <p:sldLayoutId id="2147489135" r:id="rId9"/>
    <p:sldLayoutId id="2147489136" r:id="rId10"/>
    <p:sldLayoutId id="214748913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422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小学劳动教育的理论基础与实践研究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75970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75971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2493523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729868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729869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小学劳动教育的理论基础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7032675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2759723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275971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小学劳动教育的实践研究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2493523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7298875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729869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小学劳动教育的挑战与对策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28"/>
          <p:cNvCxnSpPr/>
          <p:nvPr>
            <p:custDataLst>
              <p:tags r:id="rId14"/>
            </p:custDataLst>
          </p:nvPr>
        </p:nvCxnSpPr>
        <p:spPr>
          <a:xfrm flipH="1">
            <a:off x="7032675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小学劳动教育的理论基础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劳动教育的概念与内涵</a:t>
            </a:r>
            <a:endParaRPr lang="zh-CN" altLang="en-US"/>
          </a:p>
        </p:txBody>
      </p:sp>
      <p:sp>
        <p:nvSpPr>
          <p:cNvPr id="104896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劳动教育：指通过劳动实践，培养人的劳动观念、劳动技能和劳动品质的教育活动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内涵：包括劳动观念、劳动技能和劳动品质三个方面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劳动观念：包括尊重劳动、热爱劳动、珍惜劳动成果等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劳动技能：包括基本生活技能、职业劳动技能等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劳动品质：包括勤奋、诚实、合作、创新等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劳动教育的目的与意义</a:t>
            </a:r>
            <a:endParaRPr lang="zh-CN" altLang="en-US"/>
          </a:p>
        </p:txBody>
      </p:sp>
      <p:sp>
        <p:nvSpPr>
          <p:cNvPr id="10490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培养劳动意识：让学生认识到劳动的价值和意义，培养热爱劳动的情感。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提高劳动技能：让学生掌握基本的劳动技能，提高动手能力和实践能力。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培养合作精神：让学生在劳动中培养合作精神，学会与他人合作完成任务。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增强社会责任感：让学生在劳动中认识到自己的社会责任，培养社会责任感。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劳动教育的基本原则</a:t>
            </a:r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尊重劳动：尊重劳动者，尊重劳动成果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培养劳动意识：树立正确的劳动观念，培养劳动习惯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实践为主：注重实践操作，提高劳动技能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综合发展：全面发展学生的综合素质，培养创新精神和实践能力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劳动教育的理论基础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马克思主义劳动观：劳动是实现人的全面发展的重要途径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心理学理论：劳动教育有助于培养学生的自我认知、自我调节和自我发展能力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社会学理论：劳动教育有助于培养学生的社会适应能力和社会责任感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教育学理论：劳动教育是教育的重要组成部分，有助于培养学生的实践能力和社会责任感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小学劳动教育的实践研究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https://d.book118.com/076124221135010034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小学劳动教育的理论基础与实践研究</vt:lpstr>
      <vt:lpstr>目录</vt:lpstr>
      <vt:lpstr>添加章节标题</vt:lpstr>
      <vt:lpstr>小学劳动教育的理论基础</vt:lpstr>
      <vt:lpstr>PowerPoint Presentation</vt:lpstr>
      <vt:lpstr>劳动教育的概念与内涵</vt:lpstr>
      <vt:lpstr>劳动教育的目的与意义</vt:lpstr>
      <vt:lpstr>劳动教育的基本原则</vt:lpstr>
      <vt:lpstr>劳动教育的理论基础</vt:lpstr>
      <vt:lpstr>小学劳动教育的实践研究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2024-09-03T21:53:57.414</cp:lastPrinted>
  <dcterms:created xsi:type="dcterms:W3CDTF">2024-09-03T13:53:57Z</dcterms:created>
  <dcterms:modified xsi:type="dcterms:W3CDTF">2024-09-03T13:53:59Z</dcterms:modified>
</cp:coreProperties>
</file>